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25196800" cy="359918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showPr>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2F2F2"/>
          </a:solidFill>
        </a:fill>
      </a:tcStyle>
    </a:wholeTbl>
    <a:band2H>
      <a:tcTxStyle/>
      <a:tcStyle>
        <a:tcBdr/>
        <a:fill>
          <a:solidFill>
            <a:srgbClr val="F9F9F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DDDDD"/>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DDDDD"/>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DDDDD"/>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CDCDC"/>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5">
              <a:lumOff val="21527"/>
            </a:schemeClr>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5">
              <a:lumOff val="21527"/>
            </a:schemeClr>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5">
              <a:lumOff val="2152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CFCF"/>
          </a:solidFill>
        </a:fill>
      </a:tcStyle>
    </a:wholeTbl>
    <a:band2H>
      <a:tcTxStyle/>
      <a:tcStyle>
        <a:tcBdr/>
        <a:fill>
          <a:solidFill>
            <a:srgbClr val="E8E8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DDDDDD"/>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DDDDDD"/>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2">
              <a:lumOff val="9510"/>
            </a:schemeClr>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9" d="100"/>
          <a:sy n="19" d="100"/>
        </p:scale>
        <p:origin x="-3204" y="-144"/>
      </p:cViewPr>
      <p:guideLst>
        <p:guide orient="horz" pos="11336"/>
        <p:guide pos="793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3" name="Shape 93"/>
          <p:cNvSpPr>
            <a:spLocks noGrp="1" noRot="1" noChangeAspect="1"/>
          </p:cNvSpPr>
          <p:nvPr>
            <p:ph type="sldImg"/>
          </p:nvPr>
        </p:nvSpPr>
        <p:spPr>
          <a:xfrm>
            <a:off x="1143000" y="685800"/>
            <a:ext cx="4572000" cy="3429000"/>
          </a:xfrm>
          <a:prstGeom prst="rect">
            <a:avLst/>
          </a:prstGeom>
        </p:spPr>
        <p:txBody>
          <a:bodyPr/>
          <a:lstStyle/>
          <a:p>
            <a:endParaRPr/>
          </a:p>
        </p:txBody>
      </p:sp>
      <p:sp>
        <p:nvSpPr>
          <p:cNvPr id="94" name="Shape 9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defRPr sz="1200">
        <a:latin typeface="+mn-lt"/>
        <a:ea typeface="+mn-ea"/>
        <a:cs typeface="+mn-cs"/>
        <a:sym typeface="Gill Sans MT"/>
      </a:defRPr>
    </a:lvl1pPr>
    <a:lvl2pPr indent="228600" defTabSz="457200" latinLnBrk="0">
      <a:defRPr sz="1200">
        <a:latin typeface="+mn-lt"/>
        <a:ea typeface="+mn-ea"/>
        <a:cs typeface="+mn-cs"/>
        <a:sym typeface="Gill Sans MT"/>
      </a:defRPr>
    </a:lvl2pPr>
    <a:lvl3pPr indent="457200" defTabSz="457200" latinLnBrk="0">
      <a:defRPr sz="1200">
        <a:latin typeface="+mn-lt"/>
        <a:ea typeface="+mn-ea"/>
        <a:cs typeface="+mn-cs"/>
        <a:sym typeface="Gill Sans MT"/>
      </a:defRPr>
    </a:lvl3pPr>
    <a:lvl4pPr indent="685800" defTabSz="457200" latinLnBrk="0">
      <a:defRPr sz="1200">
        <a:latin typeface="+mn-lt"/>
        <a:ea typeface="+mn-ea"/>
        <a:cs typeface="+mn-cs"/>
        <a:sym typeface="Gill Sans MT"/>
      </a:defRPr>
    </a:lvl4pPr>
    <a:lvl5pPr indent="914400" defTabSz="457200" latinLnBrk="0">
      <a:defRPr sz="1200">
        <a:latin typeface="+mn-lt"/>
        <a:ea typeface="+mn-ea"/>
        <a:cs typeface="+mn-cs"/>
        <a:sym typeface="Gill Sans MT"/>
      </a:defRPr>
    </a:lvl5pPr>
    <a:lvl6pPr indent="1143000" defTabSz="457200" latinLnBrk="0">
      <a:defRPr sz="1200">
        <a:latin typeface="+mn-lt"/>
        <a:ea typeface="+mn-ea"/>
        <a:cs typeface="+mn-cs"/>
        <a:sym typeface="Gill Sans MT"/>
      </a:defRPr>
    </a:lvl6pPr>
    <a:lvl7pPr indent="1371600" defTabSz="457200" latinLnBrk="0">
      <a:defRPr sz="1200">
        <a:latin typeface="+mn-lt"/>
        <a:ea typeface="+mn-ea"/>
        <a:cs typeface="+mn-cs"/>
        <a:sym typeface="Gill Sans MT"/>
      </a:defRPr>
    </a:lvl7pPr>
    <a:lvl8pPr indent="1600200" defTabSz="457200" latinLnBrk="0">
      <a:defRPr sz="1200">
        <a:latin typeface="+mn-lt"/>
        <a:ea typeface="+mn-ea"/>
        <a:cs typeface="+mn-cs"/>
        <a:sym typeface="Gill Sans MT"/>
      </a:defRPr>
    </a:lvl8pPr>
    <a:lvl9pPr indent="1828800" defTabSz="457200" latinLnBrk="0">
      <a:defRPr sz="1200">
        <a:latin typeface="+mn-lt"/>
        <a:ea typeface="+mn-ea"/>
        <a:cs typeface="+mn-cs"/>
        <a:sym typeface="Gill Sans MT"/>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aşlık Slaydı">
    <p:bg>
      <p:bgPr>
        <a:solidFill>
          <a:schemeClr val="accent2"/>
        </a:solidFill>
        <a:effectLst/>
      </p:bgPr>
    </p:bg>
    <p:spTree>
      <p:nvGrpSpPr>
        <p:cNvPr id="1" name=""/>
        <p:cNvGrpSpPr/>
        <p:nvPr/>
      </p:nvGrpSpPr>
      <p:grpSpPr>
        <a:xfrm>
          <a:off x="0" y="0"/>
          <a:ext cx="0" cy="0"/>
          <a:chOff x="0" y="0"/>
          <a:chExt cx="0" cy="0"/>
        </a:xfrm>
      </p:grpSpPr>
      <p:sp>
        <p:nvSpPr>
          <p:cNvPr id="11" name="Başlık Metni"/>
          <p:cNvSpPr txBox="1">
            <a:spLocks noGrp="1"/>
          </p:cNvSpPr>
          <p:nvPr>
            <p:ph type="title"/>
          </p:nvPr>
        </p:nvSpPr>
        <p:spPr>
          <a:xfrm>
            <a:off x="3037666" y="12528749"/>
            <a:ext cx="19124643" cy="8639938"/>
          </a:xfrm>
          <a:prstGeom prst="rect">
            <a:avLst/>
          </a:prstGeom>
          <a:ln w="38100"/>
        </p:spPr>
        <p:txBody>
          <a:bodyPr/>
          <a:lstStyle>
            <a:lvl1pPr>
              <a:defRPr sz="9600"/>
            </a:lvl1pPr>
          </a:lstStyle>
          <a:p>
            <a:r>
              <a:t>Başlık Metni</a:t>
            </a:r>
          </a:p>
        </p:txBody>
      </p:sp>
      <p:sp>
        <p:nvSpPr>
          <p:cNvPr id="12" name="Gövde Düzeyi Bir…"/>
          <p:cNvSpPr txBox="1">
            <a:spLocks noGrp="1"/>
          </p:cNvSpPr>
          <p:nvPr>
            <p:ph type="body" sz="quarter" idx="1"/>
          </p:nvPr>
        </p:nvSpPr>
        <p:spPr>
          <a:xfrm>
            <a:off x="5570771" y="22847833"/>
            <a:ext cx="14058438" cy="6508584"/>
          </a:xfrm>
          <a:prstGeom prst="rect">
            <a:avLst/>
          </a:prstGeom>
        </p:spPr>
        <p:txBody>
          <a:bodyPr/>
          <a:lstStyle>
            <a:lvl1pPr marL="0" indent="0" algn="ctr">
              <a:buClrTx/>
              <a:buSzTx/>
              <a:buFontTx/>
              <a:buNone/>
              <a:defRPr sz="5200">
                <a:solidFill>
                  <a:srgbClr val="FFFFFF"/>
                </a:solidFill>
              </a:defRPr>
            </a:lvl1pPr>
            <a:lvl2pPr marL="0" indent="1259997" algn="ctr">
              <a:buClrTx/>
              <a:buSzTx/>
              <a:buFontTx/>
              <a:buNone/>
              <a:defRPr sz="5200">
                <a:solidFill>
                  <a:srgbClr val="FFFFFF"/>
                </a:solidFill>
              </a:defRPr>
            </a:lvl2pPr>
            <a:lvl3pPr marL="0" indent="2519995" algn="ctr">
              <a:buClrTx/>
              <a:buSzTx/>
              <a:buFontTx/>
              <a:buNone/>
              <a:defRPr sz="5200">
                <a:solidFill>
                  <a:srgbClr val="FFFFFF"/>
                </a:solidFill>
              </a:defRPr>
            </a:lvl3pPr>
            <a:lvl4pPr marL="0" indent="3779992" algn="ctr">
              <a:buClrTx/>
              <a:buSzTx/>
              <a:buFontTx/>
              <a:buNone/>
              <a:defRPr sz="5200">
                <a:solidFill>
                  <a:srgbClr val="FFFFFF"/>
                </a:solidFill>
              </a:defRPr>
            </a:lvl4pPr>
            <a:lvl5pPr marL="0" indent="5039990" algn="ctr">
              <a:buClrTx/>
              <a:buSzTx/>
              <a:buFontTx/>
              <a:buNone/>
              <a:defRPr sz="5200">
                <a:solidFill>
                  <a:srgbClr val="FFFFFF"/>
                </a:solidFill>
              </a:defRPr>
            </a:lvl5pPr>
          </a:lstStyle>
          <a:p>
            <a:r>
              <a:t>Gövde Düzeyi Bir</a:t>
            </a:r>
          </a:p>
          <a:p>
            <a:pPr lvl="1"/>
            <a:r>
              <a:t>Gövde Düzeyi İki</a:t>
            </a:r>
          </a:p>
          <a:p>
            <a:pPr lvl="2"/>
            <a:r>
              <a:t>Gövde Düzeyi Üç</a:t>
            </a:r>
          </a:p>
          <a:p>
            <a:pPr lvl="3"/>
            <a:r>
              <a:t>Gövde Düzeyi Dört</a:t>
            </a:r>
          </a:p>
          <a:p>
            <a:pPr lvl="4"/>
            <a:r>
              <a:t>Gövde Düzeyi Beş</a:t>
            </a:r>
          </a:p>
        </p:txBody>
      </p:sp>
      <p:sp>
        <p:nvSpPr>
          <p:cNvPr id="13" name="Slayt Numarası"/>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aşlık ve İçerik">
    <p:spTree>
      <p:nvGrpSpPr>
        <p:cNvPr id="1" name=""/>
        <p:cNvGrpSpPr/>
        <p:nvPr/>
      </p:nvGrpSpPr>
      <p:grpSpPr>
        <a:xfrm>
          <a:off x="0" y="0"/>
          <a:ext cx="0" cy="0"/>
          <a:chOff x="0" y="0"/>
          <a:chExt cx="0" cy="0"/>
        </a:xfrm>
      </p:grpSpPr>
      <p:sp>
        <p:nvSpPr>
          <p:cNvPr id="20" name="Başlık Metni"/>
          <p:cNvSpPr txBox="1">
            <a:spLocks noGrp="1"/>
          </p:cNvSpPr>
          <p:nvPr>
            <p:ph type="title"/>
          </p:nvPr>
        </p:nvSpPr>
        <p:spPr>
          <a:xfrm>
            <a:off x="4426106" y="5063962"/>
            <a:ext cx="16363876" cy="6239957"/>
          </a:xfrm>
          <a:prstGeom prst="rect">
            <a:avLst/>
          </a:prstGeom>
        </p:spPr>
        <p:txBody>
          <a:bodyPr/>
          <a:lstStyle/>
          <a:p>
            <a:r>
              <a:t>Başlık Metni</a:t>
            </a:r>
          </a:p>
        </p:txBody>
      </p:sp>
      <p:sp>
        <p:nvSpPr>
          <p:cNvPr id="21" name="Gövde Düzeyi Bir…"/>
          <p:cNvSpPr txBox="1">
            <a:spLocks noGrp="1"/>
          </p:cNvSpPr>
          <p:nvPr>
            <p:ph type="body" sz="half" idx="1"/>
          </p:nvPr>
        </p:nvSpPr>
        <p:spPr>
          <a:xfrm>
            <a:off x="4426106" y="13847906"/>
            <a:ext cx="16363876" cy="16283258"/>
          </a:xfrm>
          <a:prstGeom prst="rect">
            <a:avLst/>
          </a:prstGeom>
        </p:spPr>
        <p:txBody>
          <a:bodyPr/>
          <a:lstStyle/>
          <a:p>
            <a:r>
              <a:t>Gövde Düzeyi Bir</a:t>
            </a:r>
          </a:p>
          <a:p>
            <a:pPr lvl="1"/>
            <a:r>
              <a:t>Gövde Düzeyi İki</a:t>
            </a:r>
          </a:p>
          <a:p>
            <a:pPr lvl="2"/>
            <a:r>
              <a:t>Gövde Düzeyi Üç</a:t>
            </a:r>
          </a:p>
          <a:p>
            <a:pPr lvl="3"/>
            <a:r>
              <a:t>Gövde Düzeyi Dört</a:t>
            </a:r>
          </a:p>
          <a:p>
            <a:pPr lvl="4"/>
            <a:r>
              <a:t>Gövde Düzeyi Beş</a:t>
            </a:r>
          </a:p>
        </p:txBody>
      </p:sp>
      <p:sp>
        <p:nvSpPr>
          <p:cNvPr id="22" name="Slayt Numarası"/>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Bölüm Üst Bilgisi">
    <p:bg>
      <p:bgPr>
        <a:solidFill>
          <a:srgbClr val="DDDDDD"/>
        </a:solidFill>
        <a:effectLst/>
      </p:bgPr>
    </p:bg>
    <p:spTree>
      <p:nvGrpSpPr>
        <p:cNvPr id="1" name=""/>
        <p:cNvGrpSpPr/>
        <p:nvPr/>
      </p:nvGrpSpPr>
      <p:grpSpPr>
        <a:xfrm>
          <a:off x="0" y="0"/>
          <a:ext cx="0" cy="0"/>
          <a:chOff x="0" y="0"/>
          <a:chExt cx="0" cy="0"/>
        </a:xfrm>
      </p:grpSpPr>
      <p:sp>
        <p:nvSpPr>
          <p:cNvPr id="29" name="Başlık Metni"/>
          <p:cNvSpPr txBox="1">
            <a:spLocks noGrp="1"/>
          </p:cNvSpPr>
          <p:nvPr>
            <p:ph type="title"/>
          </p:nvPr>
        </p:nvSpPr>
        <p:spPr>
          <a:xfrm>
            <a:off x="3049197" y="12528749"/>
            <a:ext cx="19126782" cy="8639938"/>
          </a:xfrm>
          <a:prstGeom prst="rect">
            <a:avLst/>
          </a:prstGeom>
          <a:ln w="38100"/>
        </p:spPr>
        <p:txBody>
          <a:bodyPr/>
          <a:lstStyle>
            <a:lvl1pPr>
              <a:defRPr sz="9600"/>
            </a:lvl1pPr>
          </a:lstStyle>
          <a:p>
            <a:r>
              <a:t>Başlık Metni</a:t>
            </a:r>
          </a:p>
        </p:txBody>
      </p:sp>
      <p:sp>
        <p:nvSpPr>
          <p:cNvPr id="30" name="Gövde Düzeyi Bir…"/>
          <p:cNvSpPr txBox="1">
            <a:spLocks noGrp="1"/>
          </p:cNvSpPr>
          <p:nvPr>
            <p:ph type="body" sz="quarter" idx="1"/>
          </p:nvPr>
        </p:nvSpPr>
        <p:spPr>
          <a:xfrm>
            <a:off x="5570771" y="22847419"/>
            <a:ext cx="14058438" cy="6640803"/>
          </a:xfrm>
          <a:prstGeom prst="rect">
            <a:avLst/>
          </a:prstGeom>
        </p:spPr>
        <p:txBody>
          <a:bodyPr/>
          <a:lstStyle>
            <a:lvl1pPr marL="0" indent="0" algn="ctr">
              <a:buClrTx/>
              <a:buSzTx/>
              <a:buFontTx/>
              <a:buNone/>
              <a:defRPr sz="5200">
                <a:solidFill>
                  <a:srgbClr val="FFFFFF"/>
                </a:solidFill>
              </a:defRPr>
            </a:lvl1pPr>
            <a:lvl2pPr marL="0" indent="1259997" algn="ctr">
              <a:buClrTx/>
              <a:buSzTx/>
              <a:buFontTx/>
              <a:buNone/>
              <a:defRPr sz="5200">
                <a:solidFill>
                  <a:srgbClr val="FFFFFF"/>
                </a:solidFill>
              </a:defRPr>
            </a:lvl2pPr>
            <a:lvl3pPr marL="0" indent="2519995" algn="ctr">
              <a:buClrTx/>
              <a:buSzTx/>
              <a:buFontTx/>
              <a:buNone/>
              <a:defRPr sz="5200">
                <a:solidFill>
                  <a:srgbClr val="FFFFFF"/>
                </a:solidFill>
              </a:defRPr>
            </a:lvl3pPr>
            <a:lvl4pPr marL="0" indent="3779992" algn="ctr">
              <a:buClrTx/>
              <a:buSzTx/>
              <a:buFontTx/>
              <a:buNone/>
              <a:defRPr sz="5200">
                <a:solidFill>
                  <a:srgbClr val="FFFFFF"/>
                </a:solidFill>
              </a:defRPr>
            </a:lvl4pPr>
            <a:lvl5pPr marL="0" indent="5039990" algn="ctr">
              <a:buClrTx/>
              <a:buSzTx/>
              <a:buFontTx/>
              <a:buNone/>
              <a:defRPr sz="5200">
                <a:solidFill>
                  <a:srgbClr val="FFFFFF"/>
                </a:solidFill>
              </a:defRPr>
            </a:lvl5pPr>
          </a:lstStyle>
          <a:p>
            <a:r>
              <a:t>Gövde Düzeyi Bir</a:t>
            </a:r>
          </a:p>
          <a:p>
            <a:pPr lvl="1"/>
            <a:r>
              <a:t>Gövde Düzeyi İki</a:t>
            </a:r>
          </a:p>
          <a:p>
            <a:pPr lvl="2"/>
            <a:r>
              <a:t>Gövde Düzeyi Üç</a:t>
            </a:r>
          </a:p>
          <a:p>
            <a:pPr lvl="3"/>
            <a:r>
              <a:t>Gövde Düzeyi Dört</a:t>
            </a:r>
          </a:p>
          <a:p>
            <a:pPr lvl="4"/>
            <a:r>
              <a:t>Gövde Düzeyi Beş</a:t>
            </a:r>
          </a:p>
        </p:txBody>
      </p:sp>
      <p:sp>
        <p:nvSpPr>
          <p:cNvPr id="31" name="Slayt Numarası"/>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İki İçerik">
    <p:spTree>
      <p:nvGrpSpPr>
        <p:cNvPr id="1" name=""/>
        <p:cNvGrpSpPr/>
        <p:nvPr/>
      </p:nvGrpSpPr>
      <p:grpSpPr>
        <a:xfrm>
          <a:off x="0" y="0"/>
          <a:ext cx="0" cy="0"/>
          <a:chOff x="0" y="0"/>
          <a:chExt cx="0" cy="0"/>
        </a:xfrm>
      </p:grpSpPr>
      <p:sp>
        <p:nvSpPr>
          <p:cNvPr id="38" name="Başlık Metni"/>
          <p:cNvSpPr txBox="1">
            <a:spLocks noGrp="1"/>
          </p:cNvSpPr>
          <p:nvPr>
            <p:ph type="title"/>
          </p:nvPr>
        </p:nvSpPr>
        <p:spPr>
          <a:xfrm>
            <a:off x="4426106" y="5063962"/>
            <a:ext cx="16363876" cy="6239957"/>
          </a:xfrm>
          <a:prstGeom prst="rect">
            <a:avLst/>
          </a:prstGeom>
        </p:spPr>
        <p:txBody>
          <a:bodyPr/>
          <a:lstStyle/>
          <a:p>
            <a:r>
              <a:t>Başlık Metni</a:t>
            </a:r>
          </a:p>
        </p:txBody>
      </p:sp>
      <p:sp>
        <p:nvSpPr>
          <p:cNvPr id="39" name="Gövde Düzeyi Bir…"/>
          <p:cNvSpPr txBox="1">
            <a:spLocks noGrp="1"/>
          </p:cNvSpPr>
          <p:nvPr>
            <p:ph type="body" sz="quarter" idx="1"/>
          </p:nvPr>
        </p:nvSpPr>
        <p:spPr>
          <a:xfrm>
            <a:off x="3037664" y="13847898"/>
            <a:ext cx="9061473" cy="16283254"/>
          </a:xfrm>
          <a:prstGeom prst="rect">
            <a:avLst/>
          </a:prstGeom>
        </p:spPr>
        <p:txBody>
          <a:bodyPr/>
          <a:lstStyle/>
          <a:p>
            <a:r>
              <a:t>Gövde Düzeyi Bir</a:t>
            </a:r>
          </a:p>
          <a:p>
            <a:pPr lvl="1"/>
            <a:r>
              <a:t>Gövde Düzeyi İki</a:t>
            </a:r>
          </a:p>
          <a:p>
            <a:pPr lvl="2"/>
            <a:r>
              <a:t>Gövde Düzeyi Üç</a:t>
            </a:r>
          </a:p>
          <a:p>
            <a:pPr lvl="3"/>
            <a:r>
              <a:t>Gövde Düzeyi Dört</a:t>
            </a:r>
          </a:p>
          <a:p>
            <a:pPr lvl="4"/>
            <a:r>
              <a:t>Gövde Düzeyi Beş</a:t>
            </a:r>
          </a:p>
        </p:txBody>
      </p:sp>
      <p:sp>
        <p:nvSpPr>
          <p:cNvPr id="40" name="Slayt Numarası"/>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Karşılaştırma">
    <p:spTree>
      <p:nvGrpSpPr>
        <p:cNvPr id="1" name=""/>
        <p:cNvGrpSpPr/>
        <p:nvPr/>
      </p:nvGrpSpPr>
      <p:grpSpPr>
        <a:xfrm>
          <a:off x="0" y="0"/>
          <a:ext cx="0" cy="0"/>
          <a:chOff x="0" y="0"/>
          <a:chExt cx="0" cy="0"/>
        </a:xfrm>
      </p:grpSpPr>
      <p:sp>
        <p:nvSpPr>
          <p:cNvPr id="47" name="Gövde Düzeyi Bir…"/>
          <p:cNvSpPr txBox="1">
            <a:spLocks noGrp="1"/>
          </p:cNvSpPr>
          <p:nvPr>
            <p:ph type="body" sz="quarter" idx="1"/>
          </p:nvPr>
        </p:nvSpPr>
        <p:spPr>
          <a:xfrm>
            <a:off x="3037664" y="12143924"/>
            <a:ext cx="9061475" cy="3695969"/>
          </a:xfrm>
          <a:prstGeom prst="rect">
            <a:avLst/>
          </a:prstGeom>
        </p:spPr>
        <p:txBody>
          <a:bodyPr anchor="b"/>
          <a:lstStyle>
            <a:lvl1pPr marL="0" indent="0" algn="ctr">
              <a:buClrTx/>
              <a:buSzTx/>
              <a:buFontTx/>
              <a:buNone/>
              <a:defRPr sz="5200" cap="all" spc="276">
                <a:solidFill>
                  <a:srgbClr val="868686"/>
                </a:solidFill>
              </a:defRPr>
            </a:lvl1pPr>
            <a:lvl2pPr marL="0" indent="1259997" algn="ctr">
              <a:buClrTx/>
              <a:buSzTx/>
              <a:buFontTx/>
              <a:buNone/>
              <a:defRPr sz="5200" cap="all" spc="276">
                <a:solidFill>
                  <a:srgbClr val="868686"/>
                </a:solidFill>
              </a:defRPr>
            </a:lvl2pPr>
            <a:lvl3pPr marL="0" indent="2519995" algn="ctr">
              <a:buClrTx/>
              <a:buSzTx/>
              <a:buFontTx/>
              <a:buNone/>
              <a:defRPr sz="5200" cap="all" spc="276">
                <a:solidFill>
                  <a:srgbClr val="868686"/>
                </a:solidFill>
              </a:defRPr>
            </a:lvl3pPr>
            <a:lvl4pPr marL="0" indent="3779992" algn="ctr">
              <a:buClrTx/>
              <a:buSzTx/>
              <a:buFontTx/>
              <a:buNone/>
              <a:defRPr sz="5200" cap="all" spc="276">
                <a:solidFill>
                  <a:srgbClr val="868686"/>
                </a:solidFill>
              </a:defRPr>
            </a:lvl4pPr>
            <a:lvl5pPr marL="0" indent="5039990" algn="ctr">
              <a:buClrTx/>
              <a:buSzTx/>
              <a:buFontTx/>
              <a:buNone/>
              <a:defRPr sz="5200" cap="all" spc="276">
                <a:solidFill>
                  <a:srgbClr val="868686"/>
                </a:solidFill>
              </a:defRPr>
            </a:lvl5pPr>
          </a:lstStyle>
          <a:p>
            <a:r>
              <a:t>Gövde Düzeyi Bir</a:t>
            </a:r>
          </a:p>
          <a:p>
            <a:pPr lvl="1"/>
            <a:r>
              <a:t>Gövde Düzeyi İki</a:t>
            </a:r>
          </a:p>
          <a:p>
            <a:pPr lvl="2"/>
            <a:r>
              <a:t>Gövde Düzeyi Üç</a:t>
            </a:r>
          </a:p>
          <a:p>
            <a:pPr lvl="3"/>
            <a:r>
              <a:t>Gövde Düzeyi Dört</a:t>
            </a:r>
          </a:p>
          <a:p>
            <a:pPr lvl="4"/>
            <a:r>
              <a:t>Gövde Düzeyi Beş</a:t>
            </a:r>
          </a:p>
        </p:txBody>
      </p:sp>
      <p:sp>
        <p:nvSpPr>
          <p:cNvPr id="48" name="Text Placeholder 4"/>
          <p:cNvSpPr>
            <a:spLocks noGrp="1"/>
          </p:cNvSpPr>
          <p:nvPr>
            <p:ph type="body" sz="quarter" idx="21"/>
          </p:nvPr>
        </p:nvSpPr>
        <p:spPr>
          <a:xfrm>
            <a:off x="13100837" y="12143924"/>
            <a:ext cx="9068343" cy="3695968"/>
          </a:xfrm>
          <a:prstGeom prst="rect">
            <a:avLst/>
          </a:prstGeom>
        </p:spPr>
        <p:txBody>
          <a:bodyPr anchor="b"/>
          <a:lstStyle/>
          <a:p>
            <a:pPr marL="0" indent="0" algn="ctr">
              <a:buClrTx/>
              <a:buSzTx/>
              <a:buFontTx/>
              <a:buNone/>
              <a:defRPr sz="5200" cap="all" spc="200">
                <a:solidFill>
                  <a:srgbClr val="868686"/>
                </a:solidFill>
              </a:defRPr>
            </a:pPr>
            <a:endParaRPr/>
          </a:p>
        </p:txBody>
      </p:sp>
      <p:sp>
        <p:nvSpPr>
          <p:cNvPr id="49" name="Başlık Metni"/>
          <p:cNvSpPr txBox="1">
            <a:spLocks noGrp="1"/>
          </p:cNvSpPr>
          <p:nvPr>
            <p:ph type="title"/>
          </p:nvPr>
        </p:nvSpPr>
        <p:spPr>
          <a:xfrm>
            <a:off x="4426106" y="5063962"/>
            <a:ext cx="16363876" cy="6239957"/>
          </a:xfrm>
          <a:prstGeom prst="rect">
            <a:avLst/>
          </a:prstGeom>
        </p:spPr>
        <p:txBody>
          <a:bodyPr/>
          <a:lstStyle/>
          <a:p>
            <a:r>
              <a:t>Başlık Metni</a:t>
            </a:r>
          </a:p>
        </p:txBody>
      </p:sp>
      <p:sp>
        <p:nvSpPr>
          <p:cNvPr id="50" name="Slayt Numarası"/>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Yalnızca Başlık">
    <p:spTree>
      <p:nvGrpSpPr>
        <p:cNvPr id="1" name=""/>
        <p:cNvGrpSpPr/>
        <p:nvPr/>
      </p:nvGrpSpPr>
      <p:grpSpPr>
        <a:xfrm>
          <a:off x="0" y="0"/>
          <a:ext cx="0" cy="0"/>
          <a:chOff x="0" y="0"/>
          <a:chExt cx="0" cy="0"/>
        </a:xfrm>
      </p:grpSpPr>
      <p:sp>
        <p:nvSpPr>
          <p:cNvPr id="57" name="Başlık Metni"/>
          <p:cNvSpPr txBox="1">
            <a:spLocks noGrp="1"/>
          </p:cNvSpPr>
          <p:nvPr>
            <p:ph type="title"/>
          </p:nvPr>
        </p:nvSpPr>
        <p:spPr>
          <a:xfrm>
            <a:off x="4426106" y="5063962"/>
            <a:ext cx="16363876" cy="6239957"/>
          </a:xfrm>
          <a:prstGeom prst="rect">
            <a:avLst/>
          </a:prstGeom>
        </p:spPr>
        <p:txBody>
          <a:bodyPr/>
          <a:lstStyle/>
          <a:p>
            <a:r>
              <a:t>Başlık Metni</a:t>
            </a:r>
          </a:p>
        </p:txBody>
      </p:sp>
      <p:sp>
        <p:nvSpPr>
          <p:cNvPr id="58" name="Slayt Numarası"/>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oş">
    <p:spTree>
      <p:nvGrpSpPr>
        <p:cNvPr id="1" name=""/>
        <p:cNvGrpSpPr/>
        <p:nvPr/>
      </p:nvGrpSpPr>
      <p:grpSpPr>
        <a:xfrm>
          <a:off x="0" y="0"/>
          <a:ext cx="0" cy="0"/>
          <a:chOff x="0" y="0"/>
          <a:chExt cx="0" cy="0"/>
        </a:xfrm>
      </p:grpSpPr>
      <p:sp>
        <p:nvSpPr>
          <p:cNvPr id="65" name="Slayt Numarası"/>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aşlıklı İçerik">
    <p:spTree>
      <p:nvGrpSpPr>
        <p:cNvPr id="1" name=""/>
        <p:cNvGrpSpPr/>
        <p:nvPr/>
      </p:nvGrpSpPr>
      <p:grpSpPr>
        <a:xfrm>
          <a:off x="0" y="0"/>
          <a:ext cx="0" cy="0"/>
          <a:chOff x="0" y="0"/>
          <a:chExt cx="0" cy="0"/>
        </a:xfrm>
      </p:grpSpPr>
      <p:sp>
        <p:nvSpPr>
          <p:cNvPr id="72" name="Rectangle 25"/>
          <p:cNvSpPr/>
          <p:nvPr/>
        </p:nvSpPr>
        <p:spPr>
          <a:xfrm>
            <a:off x="-1" y="-1"/>
            <a:ext cx="12599990" cy="35999738"/>
          </a:xfrm>
          <a:prstGeom prst="rect">
            <a:avLst/>
          </a:prstGeom>
          <a:solidFill>
            <a:schemeClr val="accent2"/>
          </a:solidFill>
          <a:ln w="12700">
            <a:miter lim="400000"/>
          </a:ln>
        </p:spPr>
        <p:txBody>
          <a:bodyPr lIns="45719" rIns="45719"/>
          <a:lstStyle/>
          <a:p>
            <a:endParaRPr/>
          </a:p>
        </p:txBody>
      </p:sp>
      <p:sp>
        <p:nvSpPr>
          <p:cNvPr id="73" name="Başlık Metni"/>
          <p:cNvSpPr txBox="1">
            <a:spLocks noGrp="1"/>
          </p:cNvSpPr>
          <p:nvPr>
            <p:ph type="title"/>
          </p:nvPr>
        </p:nvSpPr>
        <p:spPr>
          <a:xfrm>
            <a:off x="1765715" y="11778546"/>
            <a:ext cx="9068558" cy="5992068"/>
          </a:xfrm>
          <a:prstGeom prst="rect">
            <a:avLst/>
          </a:prstGeom>
        </p:spPr>
        <p:txBody>
          <a:bodyPr/>
          <a:lstStyle>
            <a:lvl1pPr>
              <a:defRPr sz="5700"/>
            </a:lvl1pPr>
          </a:lstStyle>
          <a:p>
            <a:r>
              <a:t>Başlık Metni</a:t>
            </a:r>
          </a:p>
        </p:txBody>
      </p:sp>
      <p:sp>
        <p:nvSpPr>
          <p:cNvPr id="74" name="Gövde Düzeyi Bir…"/>
          <p:cNvSpPr txBox="1">
            <a:spLocks noGrp="1"/>
          </p:cNvSpPr>
          <p:nvPr>
            <p:ph type="body" sz="half" idx="1"/>
          </p:nvPr>
        </p:nvSpPr>
        <p:spPr>
          <a:xfrm>
            <a:off x="13922985" y="4223970"/>
            <a:ext cx="9953991" cy="27551801"/>
          </a:xfrm>
          <a:prstGeom prst="rect">
            <a:avLst/>
          </a:prstGeom>
        </p:spPr>
        <p:txBody>
          <a:bodyPr/>
          <a:lstStyle>
            <a:lvl1pPr marL="629998" indent="-629998">
              <a:defRPr sz="5200">
                <a:solidFill>
                  <a:srgbClr val="000000"/>
                </a:solidFill>
              </a:defRPr>
            </a:lvl1pPr>
            <a:lvl2pPr marL="1374542" indent="-744544">
              <a:defRPr sz="5200">
                <a:solidFill>
                  <a:srgbClr val="000000"/>
                </a:solidFill>
              </a:defRPr>
            </a:lvl2pPr>
            <a:lvl3pPr marL="2004541" indent="-744544">
              <a:defRPr sz="5200">
                <a:solidFill>
                  <a:srgbClr val="000000"/>
                </a:solidFill>
              </a:defRPr>
            </a:lvl3pPr>
            <a:lvl4pPr marL="2634540" indent="-744544">
              <a:defRPr sz="5200">
                <a:solidFill>
                  <a:srgbClr val="000000"/>
                </a:solidFill>
              </a:defRPr>
            </a:lvl4pPr>
            <a:lvl5pPr marL="3264539" indent="-744544">
              <a:defRPr sz="5200">
                <a:solidFill>
                  <a:srgbClr val="000000"/>
                </a:solidFill>
              </a:defRPr>
            </a:lvl5pPr>
          </a:lstStyle>
          <a:p>
            <a:r>
              <a:t>Gövde Düzeyi Bir</a:t>
            </a:r>
          </a:p>
          <a:p>
            <a:pPr lvl="1"/>
            <a:r>
              <a:t>Gövde Düzeyi İki</a:t>
            </a:r>
          </a:p>
          <a:p>
            <a:pPr lvl="2"/>
            <a:r>
              <a:t>Gövde Düzeyi Üç</a:t>
            </a:r>
          </a:p>
          <a:p>
            <a:pPr lvl="3"/>
            <a:r>
              <a:t>Gövde Düzeyi Dört</a:t>
            </a:r>
          </a:p>
          <a:p>
            <a:pPr lvl="4"/>
            <a:r>
              <a:t>Gövde Düzeyi Beş</a:t>
            </a:r>
          </a:p>
        </p:txBody>
      </p:sp>
      <p:sp>
        <p:nvSpPr>
          <p:cNvPr id="75" name="Text Placeholder 3"/>
          <p:cNvSpPr>
            <a:spLocks noGrp="1"/>
          </p:cNvSpPr>
          <p:nvPr>
            <p:ph type="body" sz="quarter" idx="21"/>
          </p:nvPr>
        </p:nvSpPr>
        <p:spPr>
          <a:xfrm>
            <a:off x="2378248" y="18634603"/>
            <a:ext cx="7843493" cy="11517167"/>
          </a:xfrm>
          <a:prstGeom prst="rect">
            <a:avLst/>
          </a:prstGeom>
        </p:spPr>
        <p:txBody>
          <a:bodyPr/>
          <a:lstStyle/>
          <a:p>
            <a:pPr marL="0" indent="0" algn="ctr">
              <a:buClrTx/>
              <a:buSzTx/>
              <a:buFontTx/>
              <a:buNone/>
              <a:defRPr sz="4100">
                <a:solidFill>
                  <a:srgbClr val="FFFFFF"/>
                </a:solidFill>
              </a:defRPr>
            </a:pPr>
            <a:endParaRPr/>
          </a:p>
        </p:txBody>
      </p:sp>
      <p:sp>
        <p:nvSpPr>
          <p:cNvPr id="76" name="Slayt Numarası"/>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Başlıklı Resim">
    <p:spTree>
      <p:nvGrpSpPr>
        <p:cNvPr id="1" name=""/>
        <p:cNvGrpSpPr/>
        <p:nvPr/>
      </p:nvGrpSpPr>
      <p:grpSpPr>
        <a:xfrm>
          <a:off x="0" y="0"/>
          <a:ext cx="0" cy="0"/>
          <a:chOff x="0" y="0"/>
          <a:chExt cx="0" cy="0"/>
        </a:xfrm>
      </p:grpSpPr>
      <p:sp>
        <p:nvSpPr>
          <p:cNvPr id="83" name="Rectangle 17"/>
          <p:cNvSpPr/>
          <p:nvPr/>
        </p:nvSpPr>
        <p:spPr>
          <a:xfrm>
            <a:off x="3" y="-1"/>
            <a:ext cx="12599987" cy="35999738"/>
          </a:xfrm>
          <a:prstGeom prst="rect">
            <a:avLst/>
          </a:prstGeom>
          <a:solidFill>
            <a:schemeClr val="accent2"/>
          </a:solidFill>
          <a:ln w="12700">
            <a:miter lim="400000"/>
          </a:ln>
        </p:spPr>
        <p:txBody>
          <a:bodyPr lIns="45719" rIns="45719"/>
          <a:lstStyle/>
          <a:p>
            <a:endParaRPr/>
          </a:p>
        </p:txBody>
      </p:sp>
      <p:sp>
        <p:nvSpPr>
          <p:cNvPr id="84" name="Başlık Metni"/>
          <p:cNvSpPr txBox="1">
            <a:spLocks noGrp="1"/>
          </p:cNvSpPr>
          <p:nvPr>
            <p:ph type="title"/>
          </p:nvPr>
        </p:nvSpPr>
        <p:spPr>
          <a:xfrm>
            <a:off x="1763997" y="11778539"/>
            <a:ext cx="9071993" cy="5999957"/>
          </a:xfrm>
          <a:prstGeom prst="rect">
            <a:avLst/>
          </a:prstGeom>
          <a:ln>
            <a:solidFill>
              <a:srgbClr val="262626"/>
            </a:solidFill>
          </a:ln>
        </p:spPr>
        <p:txBody>
          <a:bodyPr/>
          <a:lstStyle>
            <a:lvl1pPr>
              <a:defRPr sz="5700"/>
            </a:lvl1pPr>
          </a:lstStyle>
          <a:p>
            <a:r>
              <a:t>Başlık Metni</a:t>
            </a:r>
          </a:p>
        </p:txBody>
      </p:sp>
      <p:sp>
        <p:nvSpPr>
          <p:cNvPr id="85" name="Picture Placeholder 2"/>
          <p:cNvSpPr>
            <a:spLocks noGrp="1"/>
          </p:cNvSpPr>
          <p:nvPr>
            <p:ph type="pic" idx="21"/>
          </p:nvPr>
        </p:nvSpPr>
        <p:spPr>
          <a:xfrm>
            <a:off x="12599989" y="-221375"/>
            <a:ext cx="12612590" cy="35999739"/>
          </a:xfrm>
          <a:prstGeom prst="rect">
            <a:avLst/>
          </a:prstGeom>
        </p:spPr>
        <p:txBody>
          <a:bodyPr lIns="91439" rIns="91439">
            <a:noAutofit/>
          </a:bodyPr>
          <a:lstStyle/>
          <a:p>
            <a:endParaRPr/>
          </a:p>
        </p:txBody>
      </p:sp>
      <p:sp>
        <p:nvSpPr>
          <p:cNvPr id="86" name="Gövde Düzeyi Bir…"/>
          <p:cNvSpPr txBox="1">
            <a:spLocks noGrp="1"/>
          </p:cNvSpPr>
          <p:nvPr>
            <p:ph type="body" sz="quarter" idx="1"/>
          </p:nvPr>
        </p:nvSpPr>
        <p:spPr>
          <a:xfrm>
            <a:off x="2378248" y="18634611"/>
            <a:ext cx="7843492" cy="11517172"/>
          </a:xfrm>
          <a:prstGeom prst="rect">
            <a:avLst/>
          </a:prstGeom>
        </p:spPr>
        <p:txBody>
          <a:bodyPr/>
          <a:lstStyle>
            <a:lvl1pPr marL="0" indent="0" algn="ctr">
              <a:buClrTx/>
              <a:buSzTx/>
              <a:buFontTx/>
              <a:buNone/>
              <a:defRPr sz="4100">
                <a:solidFill>
                  <a:srgbClr val="FFFFFF"/>
                </a:solidFill>
              </a:defRPr>
            </a:lvl1pPr>
            <a:lvl2pPr marL="0" indent="1259997" algn="ctr">
              <a:buClrTx/>
              <a:buSzTx/>
              <a:buFontTx/>
              <a:buNone/>
              <a:defRPr sz="4100">
                <a:solidFill>
                  <a:srgbClr val="FFFFFF"/>
                </a:solidFill>
              </a:defRPr>
            </a:lvl2pPr>
            <a:lvl3pPr marL="0" indent="2519995" algn="ctr">
              <a:buClrTx/>
              <a:buSzTx/>
              <a:buFontTx/>
              <a:buNone/>
              <a:defRPr sz="4100">
                <a:solidFill>
                  <a:srgbClr val="FFFFFF"/>
                </a:solidFill>
              </a:defRPr>
            </a:lvl3pPr>
            <a:lvl4pPr marL="0" indent="3779992" algn="ctr">
              <a:buClrTx/>
              <a:buSzTx/>
              <a:buFontTx/>
              <a:buNone/>
              <a:defRPr sz="4100">
                <a:solidFill>
                  <a:srgbClr val="FFFFFF"/>
                </a:solidFill>
              </a:defRPr>
            </a:lvl4pPr>
            <a:lvl5pPr marL="0" indent="5039990" algn="ctr">
              <a:buClrTx/>
              <a:buSzTx/>
              <a:buFontTx/>
              <a:buNone/>
              <a:defRPr sz="4100">
                <a:solidFill>
                  <a:srgbClr val="FFFFFF"/>
                </a:solidFill>
              </a:defRPr>
            </a:lvl5pPr>
          </a:lstStyle>
          <a:p>
            <a:r>
              <a:t>Gövde Düzeyi Bir</a:t>
            </a:r>
          </a:p>
          <a:p>
            <a:pPr lvl="1"/>
            <a:r>
              <a:t>Gövde Düzeyi İki</a:t>
            </a:r>
          </a:p>
          <a:p>
            <a:pPr lvl="2"/>
            <a:r>
              <a:t>Gövde Düzeyi Üç</a:t>
            </a:r>
          </a:p>
          <a:p>
            <a:pPr lvl="3"/>
            <a:r>
              <a:t>Gövde Düzeyi Dört</a:t>
            </a:r>
          </a:p>
          <a:p>
            <a:pPr lvl="4"/>
            <a:r>
              <a:t>Gövde Düzeyi Beş</a:t>
            </a:r>
          </a:p>
        </p:txBody>
      </p:sp>
      <p:sp>
        <p:nvSpPr>
          <p:cNvPr id="87" name="Slayt Numarası"/>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2" name="Başlık Metni"/>
          <p:cNvSpPr txBox="1">
            <a:spLocks noGrp="1"/>
          </p:cNvSpPr>
          <p:nvPr>
            <p:ph type="title"/>
          </p:nvPr>
        </p:nvSpPr>
        <p:spPr>
          <a:xfrm>
            <a:off x="1259839" y="1441338"/>
            <a:ext cx="22677121" cy="5998634"/>
          </a:xfrm>
          <a:prstGeom prst="rect">
            <a:avLst/>
          </a:prstGeom>
          <a:solidFill>
            <a:srgbClr val="FFFFFF"/>
          </a:solidFill>
          <a:ln w="31750" cap="sq">
            <a:solidFill>
              <a:srgbClr val="404040"/>
            </a:solidFill>
            <a:miter/>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82879" tIns="182879" rIns="182879" bIns="182879" anchor="ctr">
            <a:normAutofit/>
          </a:bodyPr>
          <a:lstStyle/>
          <a:p>
            <a:r>
              <a:t>Başlık Metni</a:t>
            </a:r>
          </a:p>
        </p:txBody>
      </p:sp>
      <p:sp>
        <p:nvSpPr>
          <p:cNvPr id="3" name="Gövde Düzeyi Bir…"/>
          <p:cNvSpPr txBox="1">
            <a:spLocks noGrp="1"/>
          </p:cNvSpPr>
          <p:nvPr>
            <p:ph type="body" idx="1"/>
          </p:nvPr>
        </p:nvSpPr>
        <p:spPr>
          <a:xfrm>
            <a:off x="1259839" y="8398086"/>
            <a:ext cx="22677121" cy="275937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Gövde Düzeyi Bir</a:t>
            </a:r>
          </a:p>
          <a:p>
            <a:pPr lvl="1"/>
            <a:r>
              <a:t>Gövde Düzeyi İki</a:t>
            </a:r>
          </a:p>
          <a:p>
            <a:pPr lvl="2"/>
            <a:r>
              <a:t>Gövde Düzeyi Üç</a:t>
            </a:r>
          </a:p>
          <a:p>
            <a:pPr lvl="3"/>
            <a:r>
              <a:t>Gövde Düzeyi Dört</a:t>
            </a:r>
          </a:p>
          <a:p>
            <a:pPr lvl="4"/>
            <a:r>
              <a:t>Gövde Düzeyi Beş</a:t>
            </a:r>
          </a:p>
        </p:txBody>
      </p:sp>
      <p:sp>
        <p:nvSpPr>
          <p:cNvPr id="4" name="Slayt Numarası"/>
          <p:cNvSpPr txBox="1">
            <a:spLocks noGrp="1"/>
          </p:cNvSpPr>
          <p:nvPr>
            <p:ph type="sldNum" sz="quarter" idx="2"/>
          </p:nvPr>
        </p:nvSpPr>
        <p:spPr>
          <a:xfrm>
            <a:off x="22708948" y="33352868"/>
            <a:ext cx="1008000" cy="493777"/>
          </a:xfrm>
          <a:prstGeom prst="rect">
            <a:avLst/>
          </a:prstGeom>
          <a:solidFill>
            <a:srgbClr val="1D1D1D">
              <a:alpha val="69804"/>
            </a:srgbClr>
          </a:solidFill>
          <a:ln w="12700">
            <a:miter lim="400000"/>
          </a:ln>
        </p:spPr>
        <p:txBody>
          <a:bodyPr lIns="18288" tIns="18288" rIns="18288" bIns="18288" anchor="ctr">
            <a:spAutoFit/>
          </a:bodyPr>
          <a:lstStyle>
            <a:lvl1pPr algn="ctr">
              <a:defRPr sz="3000">
                <a:solidFill>
                  <a:srgbClr val="FFFFFF"/>
                </a:solidFill>
              </a:defRPr>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ctr" defTabSz="2519995" rtl="0" latinLnBrk="0">
        <a:lnSpc>
          <a:spcPct val="90000"/>
        </a:lnSpc>
        <a:spcBef>
          <a:spcPts val="0"/>
        </a:spcBef>
        <a:spcAft>
          <a:spcPts val="0"/>
        </a:spcAft>
        <a:buClrTx/>
        <a:buSzTx/>
        <a:buFontTx/>
        <a:buNone/>
        <a:tabLst/>
        <a:defRPr sz="7100" b="0" i="0" u="none" strike="noStrike" cap="all" spc="551" baseline="0">
          <a:solidFill>
            <a:srgbClr val="262626"/>
          </a:solidFill>
          <a:uFillTx/>
          <a:latin typeface="+mn-lt"/>
          <a:ea typeface="+mn-ea"/>
          <a:cs typeface="+mn-cs"/>
          <a:sym typeface="Gill Sans MT"/>
        </a:defRPr>
      </a:lvl1pPr>
      <a:lvl2pPr marL="0" marR="0" indent="0" algn="ctr" defTabSz="2519995" rtl="0" latinLnBrk="0">
        <a:lnSpc>
          <a:spcPct val="90000"/>
        </a:lnSpc>
        <a:spcBef>
          <a:spcPts val="0"/>
        </a:spcBef>
        <a:spcAft>
          <a:spcPts val="0"/>
        </a:spcAft>
        <a:buClrTx/>
        <a:buSzTx/>
        <a:buFontTx/>
        <a:buNone/>
        <a:tabLst/>
        <a:defRPr sz="7100" b="0" i="0" u="none" strike="noStrike" cap="all" spc="551" baseline="0">
          <a:solidFill>
            <a:srgbClr val="262626"/>
          </a:solidFill>
          <a:uFillTx/>
          <a:latin typeface="+mn-lt"/>
          <a:ea typeface="+mn-ea"/>
          <a:cs typeface="+mn-cs"/>
          <a:sym typeface="Gill Sans MT"/>
        </a:defRPr>
      </a:lvl2pPr>
      <a:lvl3pPr marL="0" marR="0" indent="0" algn="ctr" defTabSz="2519995" rtl="0" latinLnBrk="0">
        <a:lnSpc>
          <a:spcPct val="90000"/>
        </a:lnSpc>
        <a:spcBef>
          <a:spcPts val="0"/>
        </a:spcBef>
        <a:spcAft>
          <a:spcPts val="0"/>
        </a:spcAft>
        <a:buClrTx/>
        <a:buSzTx/>
        <a:buFontTx/>
        <a:buNone/>
        <a:tabLst/>
        <a:defRPr sz="7100" b="0" i="0" u="none" strike="noStrike" cap="all" spc="551" baseline="0">
          <a:solidFill>
            <a:srgbClr val="262626"/>
          </a:solidFill>
          <a:uFillTx/>
          <a:latin typeface="+mn-lt"/>
          <a:ea typeface="+mn-ea"/>
          <a:cs typeface="+mn-cs"/>
          <a:sym typeface="Gill Sans MT"/>
        </a:defRPr>
      </a:lvl3pPr>
      <a:lvl4pPr marL="0" marR="0" indent="0" algn="ctr" defTabSz="2519995" rtl="0" latinLnBrk="0">
        <a:lnSpc>
          <a:spcPct val="90000"/>
        </a:lnSpc>
        <a:spcBef>
          <a:spcPts val="0"/>
        </a:spcBef>
        <a:spcAft>
          <a:spcPts val="0"/>
        </a:spcAft>
        <a:buClrTx/>
        <a:buSzTx/>
        <a:buFontTx/>
        <a:buNone/>
        <a:tabLst/>
        <a:defRPr sz="7100" b="0" i="0" u="none" strike="noStrike" cap="all" spc="551" baseline="0">
          <a:solidFill>
            <a:srgbClr val="262626"/>
          </a:solidFill>
          <a:uFillTx/>
          <a:latin typeface="+mn-lt"/>
          <a:ea typeface="+mn-ea"/>
          <a:cs typeface="+mn-cs"/>
          <a:sym typeface="Gill Sans MT"/>
        </a:defRPr>
      </a:lvl4pPr>
      <a:lvl5pPr marL="0" marR="0" indent="0" algn="ctr" defTabSz="2519995" rtl="0" latinLnBrk="0">
        <a:lnSpc>
          <a:spcPct val="90000"/>
        </a:lnSpc>
        <a:spcBef>
          <a:spcPts val="0"/>
        </a:spcBef>
        <a:spcAft>
          <a:spcPts val="0"/>
        </a:spcAft>
        <a:buClrTx/>
        <a:buSzTx/>
        <a:buFontTx/>
        <a:buNone/>
        <a:tabLst/>
        <a:defRPr sz="7100" b="0" i="0" u="none" strike="noStrike" cap="all" spc="551" baseline="0">
          <a:solidFill>
            <a:srgbClr val="262626"/>
          </a:solidFill>
          <a:uFillTx/>
          <a:latin typeface="+mn-lt"/>
          <a:ea typeface="+mn-ea"/>
          <a:cs typeface="+mn-cs"/>
          <a:sym typeface="Gill Sans MT"/>
        </a:defRPr>
      </a:lvl5pPr>
      <a:lvl6pPr marL="0" marR="0" indent="0" algn="ctr" defTabSz="2519995" rtl="0" latinLnBrk="0">
        <a:lnSpc>
          <a:spcPct val="90000"/>
        </a:lnSpc>
        <a:spcBef>
          <a:spcPts val="0"/>
        </a:spcBef>
        <a:spcAft>
          <a:spcPts val="0"/>
        </a:spcAft>
        <a:buClrTx/>
        <a:buSzTx/>
        <a:buFontTx/>
        <a:buNone/>
        <a:tabLst/>
        <a:defRPr sz="7100" b="0" i="0" u="none" strike="noStrike" cap="all" spc="551" baseline="0">
          <a:solidFill>
            <a:srgbClr val="262626"/>
          </a:solidFill>
          <a:uFillTx/>
          <a:latin typeface="+mn-lt"/>
          <a:ea typeface="+mn-ea"/>
          <a:cs typeface="+mn-cs"/>
          <a:sym typeface="Gill Sans MT"/>
        </a:defRPr>
      </a:lvl6pPr>
      <a:lvl7pPr marL="0" marR="0" indent="0" algn="ctr" defTabSz="2519995" rtl="0" latinLnBrk="0">
        <a:lnSpc>
          <a:spcPct val="90000"/>
        </a:lnSpc>
        <a:spcBef>
          <a:spcPts val="0"/>
        </a:spcBef>
        <a:spcAft>
          <a:spcPts val="0"/>
        </a:spcAft>
        <a:buClrTx/>
        <a:buSzTx/>
        <a:buFontTx/>
        <a:buNone/>
        <a:tabLst/>
        <a:defRPr sz="7100" b="0" i="0" u="none" strike="noStrike" cap="all" spc="551" baseline="0">
          <a:solidFill>
            <a:srgbClr val="262626"/>
          </a:solidFill>
          <a:uFillTx/>
          <a:latin typeface="+mn-lt"/>
          <a:ea typeface="+mn-ea"/>
          <a:cs typeface="+mn-cs"/>
          <a:sym typeface="Gill Sans MT"/>
        </a:defRPr>
      </a:lvl7pPr>
      <a:lvl8pPr marL="0" marR="0" indent="0" algn="ctr" defTabSz="2519995" rtl="0" latinLnBrk="0">
        <a:lnSpc>
          <a:spcPct val="90000"/>
        </a:lnSpc>
        <a:spcBef>
          <a:spcPts val="0"/>
        </a:spcBef>
        <a:spcAft>
          <a:spcPts val="0"/>
        </a:spcAft>
        <a:buClrTx/>
        <a:buSzTx/>
        <a:buFontTx/>
        <a:buNone/>
        <a:tabLst/>
        <a:defRPr sz="7100" b="0" i="0" u="none" strike="noStrike" cap="all" spc="551" baseline="0">
          <a:solidFill>
            <a:srgbClr val="262626"/>
          </a:solidFill>
          <a:uFillTx/>
          <a:latin typeface="+mn-lt"/>
          <a:ea typeface="+mn-ea"/>
          <a:cs typeface="+mn-cs"/>
          <a:sym typeface="Gill Sans MT"/>
        </a:defRPr>
      </a:lvl8pPr>
      <a:lvl9pPr marL="0" marR="0" indent="0" algn="ctr" defTabSz="2519995" rtl="0" latinLnBrk="0">
        <a:lnSpc>
          <a:spcPct val="90000"/>
        </a:lnSpc>
        <a:spcBef>
          <a:spcPts val="0"/>
        </a:spcBef>
        <a:spcAft>
          <a:spcPts val="0"/>
        </a:spcAft>
        <a:buClrTx/>
        <a:buSzTx/>
        <a:buFontTx/>
        <a:buNone/>
        <a:tabLst/>
        <a:defRPr sz="7100" b="0" i="0" u="none" strike="noStrike" cap="all" spc="551" baseline="0">
          <a:solidFill>
            <a:srgbClr val="262626"/>
          </a:solidFill>
          <a:uFillTx/>
          <a:latin typeface="+mn-lt"/>
          <a:ea typeface="+mn-ea"/>
          <a:cs typeface="+mn-cs"/>
          <a:sym typeface="Gill Sans MT"/>
        </a:defRPr>
      </a:lvl9pPr>
    </p:titleStyle>
    <p:bodyStyle>
      <a:lvl1pPr marL="629999" marR="0" indent="-629999" algn="l" defTabSz="2519995" rtl="0" latinLnBrk="0">
        <a:lnSpc>
          <a:spcPct val="100000"/>
        </a:lnSpc>
        <a:spcBef>
          <a:spcPts val="2700"/>
        </a:spcBef>
        <a:spcAft>
          <a:spcPts val="0"/>
        </a:spcAft>
        <a:buClr>
          <a:schemeClr val="accent2"/>
        </a:buClr>
        <a:buSzPct val="100000"/>
        <a:buFont typeface="Arial"/>
        <a:buChar char="•"/>
        <a:tabLst/>
        <a:defRPr sz="4900" b="0" i="0" u="none" strike="noStrike" cap="none" spc="0" baseline="0">
          <a:solidFill>
            <a:srgbClr val="262626"/>
          </a:solidFill>
          <a:uFillTx/>
          <a:latin typeface="+mn-lt"/>
          <a:ea typeface="+mn-ea"/>
          <a:cs typeface="+mn-cs"/>
          <a:sym typeface="Gill Sans MT"/>
        </a:defRPr>
      </a:lvl1pPr>
      <a:lvl2pPr marL="1331587" marR="0" indent="-701589" algn="l" defTabSz="2519995" rtl="0" latinLnBrk="0">
        <a:lnSpc>
          <a:spcPct val="100000"/>
        </a:lnSpc>
        <a:spcBef>
          <a:spcPts val="2700"/>
        </a:spcBef>
        <a:spcAft>
          <a:spcPts val="0"/>
        </a:spcAft>
        <a:buClr>
          <a:schemeClr val="accent2"/>
        </a:buClr>
        <a:buSzPct val="100000"/>
        <a:buFont typeface="Arial"/>
        <a:buChar char="•"/>
        <a:tabLst/>
        <a:defRPr sz="4900" b="0" i="0" u="none" strike="noStrike" cap="none" spc="0" baseline="0">
          <a:solidFill>
            <a:srgbClr val="262626"/>
          </a:solidFill>
          <a:uFillTx/>
          <a:latin typeface="+mn-lt"/>
          <a:ea typeface="+mn-ea"/>
          <a:cs typeface="+mn-cs"/>
          <a:sym typeface="Gill Sans MT"/>
        </a:defRPr>
      </a:lvl2pPr>
      <a:lvl3pPr marL="1961586" marR="0" indent="-701589" algn="l" defTabSz="2519995" rtl="0" latinLnBrk="0">
        <a:lnSpc>
          <a:spcPct val="100000"/>
        </a:lnSpc>
        <a:spcBef>
          <a:spcPts val="2700"/>
        </a:spcBef>
        <a:spcAft>
          <a:spcPts val="0"/>
        </a:spcAft>
        <a:buClr>
          <a:schemeClr val="accent2"/>
        </a:buClr>
        <a:buSzPct val="100000"/>
        <a:buFont typeface="Arial"/>
        <a:buChar char="•"/>
        <a:tabLst/>
        <a:defRPr sz="4900" b="0" i="0" u="none" strike="noStrike" cap="none" spc="0" baseline="0">
          <a:solidFill>
            <a:srgbClr val="262626"/>
          </a:solidFill>
          <a:uFillTx/>
          <a:latin typeface="+mn-lt"/>
          <a:ea typeface="+mn-ea"/>
          <a:cs typeface="+mn-cs"/>
          <a:sym typeface="Gill Sans MT"/>
        </a:defRPr>
      </a:lvl3pPr>
      <a:lvl4pPr marL="2591585" marR="0" indent="-701589" algn="l" defTabSz="2519995" rtl="0" latinLnBrk="0">
        <a:lnSpc>
          <a:spcPct val="100000"/>
        </a:lnSpc>
        <a:spcBef>
          <a:spcPts val="2700"/>
        </a:spcBef>
        <a:spcAft>
          <a:spcPts val="0"/>
        </a:spcAft>
        <a:buClr>
          <a:schemeClr val="accent2"/>
        </a:buClr>
        <a:buSzPct val="100000"/>
        <a:buFont typeface="Arial"/>
        <a:buChar char="•"/>
        <a:tabLst/>
        <a:defRPr sz="4900" b="0" i="0" u="none" strike="noStrike" cap="none" spc="0" baseline="0">
          <a:solidFill>
            <a:srgbClr val="262626"/>
          </a:solidFill>
          <a:uFillTx/>
          <a:latin typeface="+mn-lt"/>
          <a:ea typeface="+mn-ea"/>
          <a:cs typeface="+mn-cs"/>
          <a:sym typeface="Gill Sans MT"/>
        </a:defRPr>
      </a:lvl4pPr>
      <a:lvl5pPr marL="3221584" marR="0" indent="-701589" algn="l" defTabSz="2519995" rtl="0" latinLnBrk="0">
        <a:lnSpc>
          <a:spcPct val="100000"/>
        </a:lnSpc>
        <a:spcBef>
          <a:spcPts val="2700"/>
        </a:spcBef>
        <a:spcAft>
          <a:spcPts val="0"/>
        </a:spcAft>
        <a:buClr>
          <a:schemeClr val="accent2"/>
        </a:buClr>
        <a:buSzPct val="100000"/>
        <a:buFont typeface="Arial"/>
        <a:buChar char="•"/>
        <a:tabLst/>
        <a:defRPr sz="4900" b="0" i="0" u="none" strike="noStrike" cap="none" spc="0" baseline="0">
          <a:solidFill>
            <a:srgbClr val="262626"/>
          </a:solidFill>
          <a:uFillTx/>
          <a:latin typeface="+mn-lt"/>
          <a:ea typeface="+mn-ea"/>
          <a:cs typeface="+mn-cs"/>
          <a:sym typeface="Gill Sans MT"/>
        </a:defRPr>
      </a:lvl5pPr>
      <a:lvl6pPr marL="3694083" marR="0" indent="-701589" algn="l" defTabSz="2519995" rtl="0" latinLnBrk="0">
        <a:lnSpc>
          <a:spcPct val="100000"/>
        </a:lnSpc>
        <a:spcBef>
          <a:spcPts val="2700"/>
        </a:spcBef>
        <a:spcAft>
          <a:spcPts val="0"/>
        </a:spcAft>
        <a:buClr>
          <a:schemeClr val="accent2"/>
        </a:buClr>
        <a:buSzPct val="100000"/>
        <a:buFont typeface="Arial"/>
        <a:buChar char="•"/>
        <a:tabLst/>
        <a:defRPr sz="4900" b="0" i="0" u="none" strike="noStrike" cap="none" spc="0" baseline="0">
          <a:solidFill>
            <a:srgbClr val="262626"/>
          </a:solidFill>
          <a:uFillTx/>
          <a:latin typeface="+mn-lt"/>
          <a:ea typeface="+mn-ea"/>
          <a:cs typeface="+mn-cs"/>
          <a:sym typeface="Gill Sans MT"/>
        </a:defRPr>
      </a:lvl6pPr>
      <a:lvl7pPr marL="4166582" marR="0" indent="-701590" algn="l" defTabSz="2519995" rtl="0" latinLnBrk="0">
        <a:lnSpc>
          <a:spcPct val="100000"/>
        </a:lnSpc>
        <a:spcBef>
          <a:spcPts val="2700"/>
        </a:spcBef>
        <a:spcAft>
          <a:spcPts val="0"/>
        </a:spcAft>
        <a:buClr>
          <a:schemeClr val="accent2"/>
        </a:buClr>
        <a:buSzPct val="100000"/>
        <a:buFont typeface="Arial"/>
        <a:buChar char="•"/>
        <a:tabLst/>
        <a:defRPr sz="4900" b="0" i="0" u="none" strike="noStrike" cap="none" spc="0" baseline="0">
          <a:solidFill>
            <a:srgbClr val="262626"/>
          </a:solidFill>
          <a:uFillTx/>
          <a:latin typeface="+mn-lt"/>
          <a:ea typeface="+mn-ea"/>
          <a:cs typeface="+mn-cs"/>
          <a:sym typeface="Gill Sans MT"/>
        </a:defRPr>
      </a:lvl7pPr>
      <a:lvl8pPr marL="4639081" marR="0" indent="-701590" algn="l" defTabSz="2519995" rtl="0" latinLnBrk="0">
        <a:lnSpc>
          <a:spcPct val="100000"/>
        </a:lnSpc>
        <a:spcBef>
          <a:spcPts val="2700"/>
        </a:spcBef>
        <a:spcAft>
          <a:spcPts val="0"/>
        </a:spcAft>
        <a:buClr>
          <a:schemeClr val="accent2"/>
        </a:buClr>
        <a:buSzPct val="100000"/>
        <a:buFont typeface="Arial"/>
        <a:buChar char="•"/>
        <a:tabLst/>
        <a:defRPr sz="4900" b="0" i="0" u="none" strike="noStrike" cap="none" spc="0" baseline="0">
          <a:solidFill>
            <a:srgbClr val="262626"/>
          </a:solidFill>
          <a:uFillTx/>
          <a:latin typeface="+mn-lt"/>
          <a:ea typeface="+mn-ea"/>
          <a:cs typeface="+mn-cs"/>
          <a:sym typeface="Gill Sans MT"/>
        </a:defRPr>
      </a:lvl8pPr>
      <a:lvl9pPr marL="5111581" marR="0" indent="-701590" algn="l" defTabSz="2519995" rtl="0" latinLnBrk="0">
        <a:lnSpc>
          <a:spcPct val="100000"/>
        </a:lnSpc>
        <a:spcBef>
          <a:spcPts val="2700"/>
        </a:spcBef>
        <a:spcAft>
          <a:spcPts val="0"/>
        </a:spcAft>
        <a:buClr>
          <a:schemeClr val="accent2"/>
        </a:buClr>
        <a:buSzPct val="100000"/>
        <a:buFont typeface="Arial"/>
        <a:buChar char="•"/>
        <a:tabLst/>
        <a:defRPr sz="4900" b="0" i="0" u="none" strike="noStrike" cap="none" spc="0" baseline="0">
          <a:solidFill>
            <a:srgbClr val="262626"/>
          </a:solidFill>
          <a:uFillTx/>
          <a:latin typeface="+mn-lt"/>
          <a:ea typeface="+mn-ea"/>
          <a:cs typeface="+mn-cs"/>
          <a:sym typeface="Gill Sans MT"/>
        </a:defRPr>
      </a:lvl9pPr>
    </p:bodyStyle>
    <p:otherStyle>
      <a:lvl1pPr marL="0" marR="0" indent="0" algn="ctr" defTabSz="457200" rtl="0" latinLnBrk="0">
        <a:lnSpc>
          <a:spcPct val="100000"/>
        </a:lnSpc>
        <a:spcBef>
          <a:spcPts val="0"/>
        </a:spcBef>
        <a:spcAft>
          <a:spcPts val="0"/>
        </a:spcAft>
        <a:buClrTx/>
        <a:buSzTx/>
        <a:buFontTx/>
        <a:buNone/>
        <a:tabLst/>
        <a:defRPr sz="3000" b="0" i="0" u="none" strike="noStrike" cap="none" spc="0" baseline="0">
          <a:solidFill>
            <a:schemeClr val="tx1"/>
          </a:solidFill>
          <a:uFillTx/>
          <a:latin typeface="+mn-lt"/>
          <a:ea typeface="+mn-ea"/>
          <a:cs typeface="+mn-cs"/>
          <a:sym typeface="Gill Sans MT"/>
        </a:defRPr>
      </a:lvl1pPr>
      <a:lvl2pPr marL="0" marR="0" indent="457200" algn="ctr" defTabSz="457200" rtl="0" latinLnBrk="0">
        <a:lnSpc>
          <a:spcPct val="100000"/>
        </a:lnSpc>
        <a:spcBef>
          <a:spcPts val="0"/>
        </a:spcBef>
        <a:spcAft>
          <a:spcPts val="0"/>
        </a:spcAft>
        <a:buClrTx/>
        <a:buSzTx/>
        <a:buFontTx/>
        <a:buNone/>
        <a:tabLst/>
        <a:defRPr sz="3000" b="0" i="0" u="none" strike="noStrike" cap="none" spc="0" baseline="0">
          <a:solidFill>
            <a:schemeClr val="tx1"/>
          </a:solidFill>
          <a:uFillTx/>
          <a:latin typeface="+mn-lt"/>
          <a:ea typeface="+mn-ea"/>
          <a:cs typeface="+mn-cs"/>
          <a:sym typeface="Gill Sans MT"/>
        </a:defRPr>
      </a:lvl2pPr>
      <a:lvl3pPr marL="0" marR="0" indent="914400" algn="ctr" defTabSz="457200" rtl="0" latinLnBrk="0">
        <a:lnSpc>
          <a:spcPct val="100000"/>
        </a:lnSpc>
        <a:spcBef>
          <a:spcPts val="0"/>
        </a:spcBef>
        <a:spcAft>
          <a:spcPts val="0"/>
        </a:spcAft>
        <a:buClrTx/>
        <a:buSzTx/>
        <a:buFontTx/>
        <a:buNone/>
        <a:tabLst/>
        <a:defRPr sz="3000" b="0" i="0" u="none" strike="noStrike" cap="none" spc="0" baseline="0">
          <a:solidFill>
            <a:schemeClr val="tx1"/>
          </a:solidFill>
          <a:uFillTx/>
          <a:latin typeface="+mn-lt"/>
          <a:ea typeface="+mn-ea"/>
          <a:cs typeface="+mn-cs"/>
          <a:sym typeface="Gill Sans MT"/>
        </a:defRPr>
      </a:lvl3pPr>
      <a:lvl4pPr marL="0" marR="0" indent="1371600" algn="ctr" defTabSz="457200" rtl="0" latinLnBrk="0">
        <a:lnSpc>
          <a:spcPct val="100000"/>
        </a:lnSpc>
        <a:spcBef>
          <a:spcPts val="0"/>
        </a:spcBef>
        <a:spcAft>
          <a:spcPts val="0"/>
        </a:spcAft>
        <a:buClrTx/>
        <a:buSzTx/>
        <a:buFontTx/>
        <a:buNone/>
        <a:tabLst/>
        <a:defRPr sz="3000" b="0" i="0" u="none" strike="noStrike" cap="none" spc="0" baseline="0">
          <a:solidFill>
            <a:schemeClr val="tx1"/>
          </a:solidFill>
          <a:uFillTx/>
          <a:latin typeface="+mn-lt"/>
          <a:ea typeface="+mn-ea"/>
          <a:cs typeface="+mn-cs"/>
          <a:sym typeface="Gill Sans MT"/>
        </a:defRPr>
      </a:lvl4pPr>
      <a:lvl5pPr marL="0" marR="0" indent="1828800" algn="ctr" defTabSz="457200" rtl="0" latinLnBrk="0">
        <a:lnSpc>
          <a:spcPct val="100000"/>
        </a:lnSpc>
        <a:spcBef>
          <a:spcPts val="0"/>
        </a:spcBef>
        <a:spcAft>
          <a:spcPts val="0"/>
        </a:spcAft>
        <a:buClrTx/>
        <a:buSzTx/>
        <a:buFontTx/>
        <a:buNone/>
        <a:tabLst/>
        <a:defRPr sz="3000" b="0" i="0" u="none" strike="noStrike" cap="none" spc="0" baseline="0">
          <a:solidFill>
            <a:schemeClr val="tx1"/>
          </a:solidFill>
          <a:uFillTx/>
          <a:latin typeface="+mn-lt"/>
          <a:ea typeface="+mn-ea"/>
          <a:cs typeface="+mn-cs"/>
          <a:sym typeface="Gill Sans MT"/>
        </a:defRPr>
      </a:lvl5pPr>
      <a:lvl6pPr marL="0" marR="0" indent="2286000" algn="ctr" defTabSz="457200" rtl="0" latinLnBrk="0">
        <a:lnSpc>
          <a:spcPct val="100000"/>
        </a:lnSpc>
        <a:spcBef>
          <a:spcPts val="0"/>
        </a:spcBef>
        <a:spcAft>
          <a:spcPts val="0"/>
        </a:spcAft>
        <a:buClrTx/>
        <a:buSzTx/>
        <a:buFontTx/>
        <a:buNone/>
        <a:tabLst/>
        <a:defRPr sz="3000" b="0" i="0" u="none" strike="noStrike" cap="none" spc="0" baseline="0">
          <a:solidFill>
            <a:schemeClr val="tx1"/>
          </a:solidFill>
          <a:uFillTx/>
          <a:latin typeface="+mn-lt"/>
          <a:ea typeface="+mn-ea"/>
          <a:cs typeface="+mn-cs"/>
          <a:sym typeface="Gill Sans MT"/>
        </a:defRPr>
      </a:lvl6pPr>
      <a:lvl7pPr marL="0" marR="0" indent="2743200" algn="ctr" defTabSz="457200" rtl="0" latinLnBrk="0">
        <a:lnSpc>
          <a:spcPct val="100000"/>
        </a:lnSpc>
        <a:spcBef>
          <a:spcPts val="0"/>
        </a:spcBef>
        <a:spcAft>
          <a:spcPts val="0"/>
        </a:spcAft>
        <a:buClrTx/>
        <a:buSzTx/>
        <a:buFontTx/>
        <a:buNone/>
        <a:tabLst/>
        <a:defRPr sz="3000" b="0" i="0" u="none" strike="noStrike" cap="none" spc="0" baseline="0">
          <a:solidFill>
            <a:schemeClr val="tx1"/>
          </a:solidFill>
          <a:uFillTx/>
          <a:latin typeface="+mn-lt"/>
          <a:ea typeface="+mn-ea"/>
          <a:cs typeface="+mn-cs"/>
          <a:sym typeface="Gill Sans MT"/>
        </a:defRPr>
      </a:lvl7pPr>
      <a:lvl8pPr marL="0" marR="0" indent="3200400" algn="ctr" defTabSz="457200" rtl="0" latinLnBrk="0">
        <a:lnSpc>
          <a:spcPct val="100000"/>
        </a:lnSpc>
        <a:spcBef>
          <a:spcPts val="0"/>
        </a:spcBef>
        <a:spcAft>
          <a:spcPts val="0"/>
        </a:spcAft>
        <a:buClrTx/>
        <a:buSzTx/>
        <a:buFontTx/>
        <a:buNone/>
        <a:tabLst/>
        <a:defRPr sz="3000" b="0" i="0" u="none" strike="noStrike" cap="none" spc="0" baseline="0">
          <a:solidFill>
            <a:schemeClr val="tx1"/>
          </a:solidFill>
          <a:uFillTx/>
          <a:latin typeface="+mn-lt"/>
          <a:ea typeface="+mn-ea"/>
          <a:cs typeface="+mn-cs"/>
          <a:sym typeface="Gill Sans MT"/>
        </a:defRPr>
      </a:lvl8pPr>
      <a:lvl9pPr marL="0" marR="0" indent="3657600" algn="ctr" defTabSz="457200" rtl="0" latinLnBrk="0">
        <a:lnSpc>
          <a:spcPct val="100000"/>
        </a:lnSpc>
        <a:spcBef>
          <a:spcPts val="0"/>
        </a:spcBef>
        <a:spcAft>
          <a:spcPts val="0"/>
        </a:spcAft>
        <a:buClrTx/>
        <a:buSzTx/>
        <a:buFontTx/>
        <a:buNone/>
        <a:tabLst/>
        <a:defRPr sz="3000" b="0" i="0" u="none" strike="noStrike" cap="none" spc="0" baseline="0">
          <a:solidFill>
            <a:schemeClr val="tx1"/>
          </a:solidFill>
          <a:uFillTx/>
          <a:latin typeface="+mn-lt"/>
          <a:ea typeface="+mn-ea"/>
          <a:cs typeface="+mn-cs"/>
          <a:sym typeface="Gill Sans M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2D7CA"/>
        </a:solidFill>
        <a:effectLst/>
      </p:bgPr>
    </p:bg>
    <p:spTree>
      <p:nvGrpSpPr>
        <p:cNvPr id="1" name=""/>
        <p:cNvGrpSpPr/>
        <p:nvPr/>
      </p:nvGrpSpPr>
      <p:grpSpPr>
        <a:xfrm>
          <a:off x="0" y="0"/>
          <a:ext cx="0" cy="0"/>
          <a:chOff x="0" y="0"/>
          <a:chExt cx="0" cy="0"/>
        </a:xfrm>
      </p:grpSpPr>
      <p:sp>
        <p:nvSpPr>
          <p:cNvPr id="96" name="Metin kutusu 5"/>
          <p:cNvSpPr txBox="1"/>
          <p:nvPr/>
        </p:nvSpPr>
        <p:spPr>
          <a:xfrm>
            <a:off x="5209617" y="1056797"/>
            <a:ext cx="14780739" cy="208567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7000">
                <a:solidFill>
                  <a:srgbClr val="FF0000"/>
                </a:solidFill>
                <a:latin typeface="Times New Roman"/>
                <a:ea typeface="Times New Roman"/>
                <a:cs typeface="Times New Roman"/>
                <a:sym typeface="Times New Roman"/>
              </a:defRPr>
            </a:lvl1pPr>
          </a:lstStyle>
          <a:p>
            <a:r>
              <a:t>ÜLKEMİZDE ALERJİ ALANINDA YAPILAN TEZLERİN İNCELENMESİ</a:t>
            </a:r>
          </a:p>
        </p:txBody>
      </p:sp>
      <p:pic>
        <p:nvPicPr>
          <p:cNvPr id="97" name="Resim 6" descr="Resim 6"/>
          <p:cNvPicPr>
            <a:picLocks noChangeAspect="1"/>
          </p:cNvPicPr>
          <p:nvPr/>
        </p:nvPicPr>
        <p:blipFill>
          <a:blip r:embed="rId2">
            <a:extLst/>
          </a:blip>
          <a:stretch>
            <a:fillRect/>
          </a:stretch>
        </p:blipFill>
        <p:spPr>
          <a:xfrm>
            <a:off x="478928" y="966247"/>
            <a:ext cx="4527312" cy="4527312"/>
          </a:xfrm>
          <a:prstGeom prst="rect">
            <a:avLst/>
          </a:prstGeom>
          <a:ln w="12700">
            <a:miter lim="400000"/>
          </a:ln>
        </p:spPr>
      </p:pic>
      <p:pic>
        <p:nvPicPr>
          <p:cNvPr id="98" name="Resim 7" descr="Resim 7"/>
          <p:cNvPicPr>
            <a:picLocks noChangeAspect="1"/>
          </p:cNvPicPr>
          <p:nvPr/>
        </p:nvPicPr>
        <p:blipFill>
          <a:blip r:embed="rId2">
            <a:extLst/>
          </a:blip>
          <a:stretch>
            <a:fillRect/>
          </a:stretch>
        </p:blipFill>
        <p:spPr>
          <a:xfrm>
            <a:off x="20193733" y="850477"/>
            <a:ext cx="4704933" cy="4704933"/>
          </a:xfrm>
          <a:prstGeom prst="rect">
            <a:avLst/>
          </a:prstGeom>
          <a:ln w="12700">
            <a:miter lim="400000"/>
          </a:ln>
        </p:spPr>
      </p:pic>
      <p:sp>
        <p:nvSpPr>
          <p:cNvPr id="99" name="Metin kutusu 8"/>
          <p:cNvSpPr txBox="1"/>
          <p:nvPr/>
        </p:nvSpPr>
        <p:spPr>
          <a:xfrm>
            <a:off x="1371599" y="6355638"/>
            <a:ext cx="10607041" cy="507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000">
                <a:solidFill>
                  <a:srgbClr val="FF0000"/>
                </a:solidFill>
                <a:latin typeface="Times New Roman"/>
                <a:ea typeface="Times New Roman"/>
                <a:cs typeface="Times New Roman"/>
                <a:sym typeface="Times New Roman"/>
              </a:defRPr>
            </a:lvl1pPr>
          </a:lstStyle>
          <a:p>
            <a:r>
              <a:t>GİRİŞ VE AMAÇ</a:t>
            </a:r>
          </a:p>
        </p:txBody>
      </p:sp>
      <p:sp>
        <p:nvSpPr>
          <p:cNvPr id="100" name="Metin kutusu 10"/>
          <p:cNvSpPr txBox="1"/>
          <p:nvPr/>
        </p:nvSpPr>
        <p:spPr>
          <a:xfrm>
            <a:off x="5609350" y="3303566"/>
            <a:ext cx="14035011" cy="22342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3000">
                <a:latin typeface="Times New Roman"/>
                <a:ea typeface="Times New Roman"/>
                <a:cs typeface="Times New Roman"/>
                <a:sym typeface="Times New Roman"/>
              </a:defRPr>
            </a:pPr>
            <a:r>
              <a:t>Aysel OSMANOVA¹, Güzel GAFUROVA¹, Karam KAHLA¹, Mahdis SHAYESTEHFARD¹, Mübeccel Ece SELÇUK¹, Sarkhan ALAKHVERANOVİ¹, Senay CANÇELİK¹, Sibel DOĞRU²</a:t>
            </a:r>
            <a:endParaRPr>
              <a:solidFill>
                <a:srgbClr val="FFFFFF"/>
              </a:solidFill>
            </a:endParaRPr>
          </a:p>
          <a:p>
            <a:pPr>
              <a:defRPr sz="3000">
                <a:latin typeface="Times New Roman"/>
                <a:ea typeface="Times New Roman"/>
                <a:cs typeface="Times New Roman"/>
                <a:sym typeface="Times New Roman"/>
              </a:defRPr>
            </a:pPr>
            <a:r>
              <a:t>¹Gaziantep Üniversitesi Tıp Fakültesi Dönem 1 Öğrencileri</a:t>
            </a:r>
            <a:endParaRPr>
              <a:solidFill>
                <a:srgbClr val="FFFFFF"/>
              </a:solidFill>
            </a:endParaRPr>
          </a:p>
          <a:p>
            <a:pPr>
              <a:defRPr sz="3000">
                <a:latin typeface="Times New Roman"/>
                <a:ea typeface="Times New Roman"/>
                <a:cs typeface="Times New Roman"/>
                <a:sym typeface="Times New Roman"/>
              </a:defRPr>
            </a:pPr>
            <a:r>
              <a:t>²Gaziantep Üniversitesi Tıp Fakültesi Göğüs Hastalıkları A.D.</a:t>
            </a:r>
          </a:p>
        </p:txBody>
      </p:sp>
      <p:sp>
        <p:nvSpPr>
          <p:cNvPr id="101" name="Metin kutusu 12"/>
          <p:cNvSpPr txBox="1"/>
          <p:nvPr/>
        </p:nvSpPr>
        <p:spPr>
          <a:xfrm>
            <a:off x="1371600" y="13719911"/>
            <a:ext cx="7863841" cy="507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000">
                <a:solidFill>
                  <a:srgbClr val="FF0000"/>
                </a:solidFill>
                <a:latin typeface="Times New Roman"/>
                <a:ea typeface="Times New Roman"/>
                <a:cs typeface="Times New Roman"/>
                <a:sym typeface="Times New Roman"/>
              </a:defRPr>
            </a:lvl1pPr>
          </a:lstStyle>
          <a:p>
            <a:r>
              <a:t>GEREÇ VE YÖNTEM</a:t>
            </a:r>
          </a:p>
        </p:txBody>
      </p:sp>
      <p:sp>
        <p:nvSpPr>
          <p:cNvPr id="102" name="Metin kutusu 13"/>
          <p:cNvSpPr txBox="1"/>
          <p:nvPr/>
        </p:nvSpPr>
        <p:spPr>
          <a:xfrm>
            <a:off x="1371600" y="14226965"/>
            <a:ext cx="9398000" cy="32264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just">
              <a:defRPr sz="2700">
                <a:latin typeface="Times New Roman"/>
                <a:ea typeface="Times New Roman"/>
                <a:cs typeface="Times New Roman"/>
                <a:sym typeface="Times New Roman"/>
              </a:defRPr>
            </a:lvl1pPr>
          </a:lstStyle>
          <a:p>
            <a:r>
              <a:t>     Çalışmamız retrospektif gözlemsel çalışma niteliğindedir. Ocak 2022-Mart 2022 tarihleri arasında Yükseköğretim Kurumu tez arama sayfasında ‘Anahtar kelime’ kısmına ‘Alerji’ ve ‘Aranacak alan’ kısmında ‘Tez adı’ yazarak tarama yapıldı, 258 teze ulaşıldı. Tezler yayın yılı, yapıldığı üniversite, konu, danışman, yapıldığı branş, yapıldığı alan (tanı, tedavi, vs), alerji türü, yapıldığı bölge göre excel dosyasına kaydedildi. Bu parametrelere ulaşılamayan 20 tez çalışmaya dahil edilmedi.</a:t>
            </a:r>
          </a:p>
        </p:txBody>
      </p:sp>
      <p:sp>
        <p:nvSpPr>
          <p:cNvPr id="103" name="Metin kutusu 14"/>
          <p:cNvSpPr txBox="1"/>
          <p:nvPr/>
        </p:nvSpPr>
        <p:spPr>
          <a:xfrm>
            <a:off x="1371600" y="17605869"/>
            <a:ext cx="5242560" cy="507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000">
                <a:solidFill>
                  <a:srgbClr val="FF0000"/>
                </a:solidFill>
                <a:latin typeface="Times New Roman"/>
                <a:ea typeface="Times New Roman"/>
                <a:cs typeface="Times New Roman"/>
                <a:sym typeface="Times New Roman"/>
              </a:defRPr>
            </a:lvl1pPr>
          </a:lstStyle>
          <a:p>
            <a:r>
              <a:t>BULGULAR</a:t>
            </a:r>
          </a:p>
        </p:txBody>
      </p:sp>
      <p:sp>
        <p:nvSpPr>
          <p:cNvPr id="104" name="Metin kutusu 15"/>
          <p:cNvSpPr txBox="1"/>
          <p:nvPr/>
        </p:nvSpPr>
        <p:spPr>
          <a:xfrm>
            <a:off x="1371599" y="18038993"/>
            <a:ext cx="9398001" cy="716347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sz="2700">
                <a:latin typeface="Times New Roman"/>
                <a:ea typeface="Times New Roman"/>
                <a:cs typeface="Times New Roman"/>
                <a:sym typeface="Times New Roman"/>
              </a:defRPr>
            </a:pPr>
            <a:r>
              <a:t>    Çalışmaya dahil edilen 238 tez 1996-2021 yılları arasında yapılmıştı. Son 5 yılda alerji alanında yapılan tez sayısı artmıştı, fakat pandemi döneminde alerji ile ilgili tezlerin sayısında %25-33 azalma olduğu izlendi (Grafik 1). Alerji ile ilgili tezler toplam 23 üniversitede yapılmıştır. En çok Ege Üniversitesinde, en az Kastamonu Üniversitesi, Gülhane Askeri Tıp Akademisi ve Yeditepe Üniversitesin’de yapılmıştır (Grafik 2).</a:t>
            </a:r>
            <a:r>
              <a:rPr>
                <a:solidFill>
                  <a:srgbClr val="FFFFFF"/>
                </a:solidFill>
              </a:rPr>
              <a:t> </a:t>
            </a:r>
            <a:r>
              <a:t>Alerjik hastalık türüne göre tezler Grafik 3’ te özetlenmiştir. En çok çalışma solunumsal alerji alanında, en az çalışma ise evcil hayvan alerjisi ve alerjik transfüzyon reaksiyonlarıyla ilgili yapılmıştır. Bölgelere göre incelendiğinde tezler en çok Marmara bölgesinde, en az Güneydoğu Anadolu bölgesinde yapılmıştır (Grafik 4).</a:t>
            </a:r>
            <a:r>
              <a:rPr>
                <a:solidFill>
                  <a:srgbClr val="FFFFFF"/>
                </a:solidFill>
              </a:rPr>
              <a:t> </a:t>
            </a:r>
            <a:r>
              <a:t>Çalışmalar çoğunlukla çocuk yaş grubunda yapılmıştı (Grafik 5). Erişkinlerde yapılan çalışmalar daha az olduğu tespit edilmiştir. Çalışma yöntemine göre sınıflandırıldığında sıklıkla gözlemsel çalışma türü tercih edilmiştir. (Grafik 6). Tezler yapıldığı bölümlere göre incelendiğinde en çok Çocuk Sağlığı ve Hastalıkları bölümünde yapılmıştır. (Grafik 7).</a:t>
            </a:r>
          </a:p>
        </p:txBody>
      </p:sp>
      <p:sp>
        <p:nvSpPr>
          <p:cNvPr id="105" name="Metin kutusu 17"/>
          <p:cNvSpPr txBox="1"/>
          <p:nvPr/>
        </p:nvSpPr>
        <p:spPr>
          <a:xfrm>
            <a:off x="1371600" y="32106812"/>
            <a:ext cx="9398000" cy="9388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000">
                <a:latin typeface="Times New Roman"/>
                <a:ea typeface="Times New Roman"/>
                <a:cs typeface="Times New Roman"/>
                <a:sym typeface="Times New Roman"/>
              </a:defRPr>
            </a:lvl1pPr>
          </a:lstStyle>
          <a:p>
            <a:r>
              <a:t>Grafik 1. Yıllara göre alerjiyle ilgili yapılan tez sayısının dağılımı</a:t>
            </a:r>
          </a:p>
        </p:txBody>
      </p:sp>
      <p:pic>
        <p:nvPicPr>
          <p:cNvPr id="106" name="Resim 19" descr="Resim 19"/>
          <p:cNvPicPr>
            <a:picLocks noChangeAspect="1"/>
          </p:cNvPicPr>
          <p:nvPr/>
        </p:nvPicPr>
        <p:blipFill>
          <a:blip r:embed="rId3">
            <a:extLst/>
          </a:blip>
          <a:stretch>
            <a:fillRect/>
          </a:stretch>
        </p:blipFill>
        <p:spPr>
          <a:xfrm>
            <a:off x="12470912" y="6210300"/>
            <a:ext cx="4180807" cy="4517462"/>
          </a:xfrm>
          <a:prstGeom prst="rect">
            <a:avLst/>
          </a:prstGeom>
          <a:ln w="12700">
            <a:miter lim="400000"/>
          </a:ln>
        </p:spPr>
      </p:pic>
      <p:sp>
        <p:nvSpPr>
          <p:cNvPr id="107" name="Metin kutusu 20"/>
          <p:cNvSpPr txBox="1"/>
          <p:nvPr/>
        </p:nvSpPr>
        <p:spPr>
          <a:xfrm>
            <a:off x="11318972" y="10865122"/>
            <a:ext cx="7269568" cy="9388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000">
                <a:latin typeface="Times New Roman"/>
                <a:ea typeface="Times New Roman"/>
                <a:cs typeface="Times New Roman"/>
                <a:sym typeface="Times New Roman"/>
              </a:defRPr>
            </a:lvl1pPr>
          </a:lstStyle>
          <a:p>
            <a:r>
              <a:t>Grafik 2. Yapıldığı üniversiteye göre tez sayısının dağılımı</a:t>
            </a:r>
          </a:p>
        </p:txBody>
      </p:sp>
      <p:pic>
        <p:nvPicPr>
          <p:cNvPr id="108" name="Resim 22" descr="Resim 22"/>
          <p:cNvPicPr>
            <a:picLocks noChangeAspect="1"/>
          </p:cNvPicPr>
          <p:nvPr/>
        </p:nvPicPr>
        <p:blipFill>
          <a:blip r:embed="rId4">
            <a:extLst/>
          </a:blip>
          <a:stretch>
            <a:fillRect/>
          </a:stretch>
        </p:blipFill>
        <p:spPr>
          <a:xfrm>
            <a:off x="11318972" y="12267950"/>
            <a:ext cx="6604001" cy="3410978"/>
          </a:xfrm>
          <a:prstGeom prst="rect">
            <a:avLst/>
          </a:prstGeom>
          <a:ln w="12700">
            <a:miter lim="400000"/>
          </a:ln>
        </p:spPr>
      </p:pic>
      <p:sp>
        <p:nvSpPr>
          <p:cNvPr id="109" name="Metin kutusu 23"/>
          <p:cNvSpPr txBox="1"/>
          <p:nvPr/>
        </p:nvSpPr>
        <p:spPr>
          <a:xfrm>
            <a:off x="11315700" y="15977692"/>
            <a:ext cx="8900160" cy="507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000">
                <a:latin typeface="Times New Roman"/>
                <a:ea typeface="Times New Roman"/>
                <a:cs typeface="Times New Roman"/>
                <a:sym typeface="Times New Roman"/>
              </a:defRPr>
            </a:lvl1pPr>
          </a:lstStyle>
          <a:p>
            <a:r>
              <a:t>Grafik 3. Alerji türüne göre tezlerin dağılımı</a:t>
            </a:r>
          </a:p>
        </p:txBody>
      </p:sp>
      <p:pic>
        <p:nvPicPr>
          <p:cNvPr id="110" name="Resim 25" descr="Resim 25"/>
          <p:cNvPicPr>
            <a:picLocks noChangeAspect="1"/>
          </p:cNvPicPr>
          <p:nvPr/>
        </p:nvPicPr>
        <p:blipFill>
          <a:blip r:embed="rId5">
            <a:extLst/>
          </a:blip>
          <a:stretch>
            <a:fillRect/>
          </a:stretch>
        </p:blipFill>
        <p:spPr>
          <a:xfrm>
            <a:off x="11318972" y="17131276"/>
            <a:ext cx="6355683" cy="4216146"/>
          </a:xfrm>
          <a:prstGeom prst="rect">
            <a:avLst/>
          </a:prstGeom>
          <a:ln w="12700">
            <a:miter lim="400000"/>
          </a:ln>
        </p:spPr>
      </p:pic>
      <p:sp>
        <p:nvSpPr>
          <p:cNvPr id="111" name="Metin kutusu 26"/>
          <p:cNvSpPr txBox="1"/>
          <p:nvPr/>
        </p:nvSpPr>
        <p:spPr>
          <a:xfrm>
            <a:off x="11319567" y="21586620"/>
            <a:ext cx="9211945" cy="507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000">
                <a:latin typeface="Times New Roman"/>
                <a:ea typeface="Times New Roman"/>
                <a:cs typeface="Times New Roman"/>
                <a:sym typeface="Times New Roman"/>
              </a:defRPr>
            </a:lvl1pPr>
          </a:lstStyle>
          <a:p>
            <a:r>
              <a:t>Grafik 4. Yapıldığı bölgelere göre tezler</a:t>
            </a:r>
          </a:p>
        </p:txBody>
      </p:sp>
      <p:pic>
        <p:nvPicPr>
          <p:cNvPr id="112" name="Resim 31" descr="Resim 31"/>
          <p:cNvPicPr>
            <a:picLocks noChangeAspect="1"/>
          </p:cNvPicPr>
          <p:nvPr/>
        </p:nvPicPr>
        <p:blipFill>
          <a:blip r:embed="rId6">
            <a:extLst/>
          </a:blip>
          <a:stretch>
            <a:fillRect/>
          </a:stretch>
        </p:blipFill>
        <p:spPr>
          <a:xfrm>
            <a:off x="18097500" y="11413721"/>
            <a:ext cx="6681917" cy="4704954"/>
          </a:xfrm>
          <a:prstGeom prst="rect">
            <a:avLst/>
          </a:prstGeom>
          <a:ln w="12700">
            <a:miter lim="400000"/>
          </a:ln>
        </p:spPr>
      </p:pic>
      <p:sp>
        <p:nvSpPr>
          <p:cNvPr id="113" name="Metin kutusu 32"/>
          <p:cNvSpPr txBox="1"/>
          <p:nvPr/>
        </p:nvSpPr>
        <p:spPr>
          <a:xfrm>
            <a:off x="18440400" y="16215510"/>
            <a:ext cx="6426484" cy="507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3000">
                <a:latin typeface="Times New Roman"/>
                <a:ea typeface="Times New Roman"/>
                <a:cs typeface="Times New Roman"/>
                <a:sym typeface="Times New Roman"/>
              </a:defRPr>
            </a:pPr>
            <a:r>
              <a:t>Grafik 6. Çalışma metoduna göre tezler</a:t>
            </a:r>
          </a:p>
        </p:txBody>
      </p:sp>
      <p:pic>
        <p:nvPicPr>
          <p:cNvPr id="114" name="Resim 33" descr="Resim 33"/>
          <p:cNvPicPr>
            <a:picLocks noChangeAspect="1"/>
          </p:cNvPicPr>
          <p:nvPr/>
        </p:nvPicPr>
        <p:blipFill>
          <a:blip r:embed="rId7">
            <a:extLst/>
          </a:blip>
          <a:stretch>
            <a:fillRect/>
          </a:stretch>
        </p:blipFill>
        <p:spPr>
          <a:xfrm>
            <a:off x="18092235" y="6209329"/>
            <a:ext cx="6761085" cy="4062275"/>
          </a:xfrm>
          <a:prstGeom prst="rect">
            <a:avLst/>
          </a:prstGeom>
          <a:ln w="12700">
            <a:miter lim="400000"/>
          </a:ln>
        </p:spPr>
      </p:pic>
      <p:sp>
        <p:nvSpPr>
          <p:cNvPr id="115" name="Metin kutusu 34"/>
          <p:cNvSpPr txBox="1"/>
          <p:nvPr/>
        </p:nvSpPr>
        <p:spPr>
          <a:xfrm>
            <a:off x="18597305" y="10368765"/>
            <a:ext cx="6141289" cy="507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000">
                <a:latin typeface="Times New Roman"/>
                <a:ea typeface="Times New Roman"/>
                <a:cs typeface="Times New Roman"/>
                <a:sym typeface="Times New Roman"/>
              </a:defRPr>
            </a:lvl1pPr>
          </a:lstStyle>
          <a:p>
            <a:r>
              <a:t>Grafik 5. Yaş grubuna göre tezler</a:t>
            </a:r>
          </a:p>
        </p:txBody>
      </p:sp>
      <p:sp>
        <p:nvSpPr>
          <p:cNvPr id="116" name="Metin kutusu 35"/>
          <p:cNvSpPr txBox="1"/>
          <p:nvPr/>
        </p:nvSpPr>
        <p:spPr>
          <a:xfrm>
            <a:off x="12862237" y="22666472"/>
            <a:ext cx="9398001" cy="507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000">
                <a:solidFill>
                  <a:srgbClr val="FF0000"/>
                </a:solidFill>
                <a:latin typeface="Times New Roman"/>
                <a:ea typeface="Times New Roman"/>
                <a:cs typeface="Times New Roman"/>
                <a:sym typeface="Times New Roman"/>
              </a:defRPr>
            </a:lvl1pPr>
          </a:lstStyle>
          <a:p>
            <a:r>
              <a:t>SONUÇ</a:t>
            </a:r>
          </a:p>
        </p:txBody>
      </p:sp>
      <p:sp>
        <p:nvSpPr>
          <p:cNvPr id="117" name="Metin kutusu 36"/>
          <p:cNvSpPr txBox="1"/>
          <p:nvPr/>
        </p:nvSpPr>
        <p:spPr>
          <a:xfrm>
            <a:off x="12865100" y="23115085"/>
            <a:ext cx="10927200" cy="498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sz="2700">
                <a:latin typeface="Times New Roman"/>
                <a:ea typeface="Times New Roman"/>
                <a:cs typeface="Times New Roman"/>
                <a:sym typeface="Times New Roman"/>
              </a:defRPr>
            </a:pPr>
            <a:r>
              <a:t>    Marmara bölgesinde daha fazla tez yapılmasının en önemli nedeninin en fazla üniversitenin burada yer almasından kaynaklandığını düşünmekteyiz.(Grafik 4). Kıyı bölgelerinde alerjik hastalıklar sık görülmektedir (5). Ancak Karadeniz bölgesi kıyı şeridi olmasına rağmen alerjiyle ilgili araştırma sayısı diğer bölgelere göre az sayıdadır bu nedenle bu bölgede alerji ile ilgili bilimsel araştırmalara ağırlık verilmesi gerektiğini düşünmekteyiz.</a:t>
            </a:r>
            <a:r>
              <a:rPr>
                <a:solidFill>
                  <a:srgbClr val="FFFFFF"/>
                </a:solidFill>
              </a:rPr>
              <a:t> </a:t>
            </a:r>
            <a:r>
              <a:t>Yıllara göre yapılan tezlere baktığımızda pandemi döneminde alerji alanında yapılan tez sayısının azaldığı tespit edildi. Çalışma yöntemi olarak deneysel çalışmaların gözlemsel çalışmalara göre daha az olduğu belirlendi. Alerjik hastalıkların patofizyolojisinin daha iyi aydınlatılabilmesi için deneysel, randomize kontrollü tasarlanmış tezlerin daha sık yapılması gerektiğini düşünmekteyiz. </a:t>
            </a:r>
            <a:endParaRPr>
              <a:solidFill>
                <a:srgbClr val="FFFFFF"/>
              </a:solidFill>
            </a:endParaRPr>
          </a:p>
          <a:p>
            <a:pPr algn="just">
              <a:defRPr>
                <a:solidFill>
                  <a:srgbClr val="FFFFFF"/>
                </a:solidFill>
              </a:defRPr>
            </a:pPr>
            <a:endParaRPr/>
          </a:p>
        </p:txBody>
      </p:sp>
      <p:sp>
        <p:nvSpPr>
          <p:cNvPr id="118" name="Metin kutusu 37"/>
          <p:cNvSpPr txBox="1"/>
          <p:nvPr/>
        </p:nvSpPr>
        <p:spPr>
          <a:xfrm>
            <a:off x="12865100" y="34488542"/>
            <a:ext cx="11347912" cy="8642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2700">
                <a:latin typeface="Times New Roman"/>
                <a:ea typeface="Times New Roman"/>
                <a:cs typeface="Times New Roman"/>
                <a:sym typeface="Times New Roman"/>
              </a:defRPr>
            </a:lvl1pPr>
          </a:lstStyle>
          <a:p>
            <a:r>
              <a:t>Anahtar Kelimeler: Alerjen, İlaç alerjisi, Gıda Alerjisi, Alerjik Hastalık, Venom Alerjileri	</a:t>
            </a:r>
          </a:p>
        </p:txBody>
      </p:sp>
      <p:sp>
        <p:nvSpPr>
          <p:cNvPr id="119" name="KAYNAKÇA"/>
          <p:cNvSpPr txBox="1"/>
          <p:nvPr/>
        </p:nvSpPr>
        <p:spPr>
          <a:xfrm>
            <a:off x="12862237" y="28037581"/>
            <a:ext cx="9398001" cy="507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000">
                <a:solidFill>
                  <a:srgbClr val="FF2600"/>
                </a:solidFill>
                <a:latin typeface="Times New Roman"/>
                <a:ea typeface="Times New Roman"/>
                <a:cs typeface="Times New Roman"/>
                <a:sym typeface="Times New Roman"/>
              </a:defRPr>
            </a:lvl1pPr>
          </a:lstStyle>
          <a:p>
            <a:r>
              <a:t>KAYNAKÇA</a:t>
            </a:r>
          </a:p>
        </p:txBody>
      </p:sp>
      <p:sp>
        <p:nvSpPr>
          <p:cNvPr id="120" name="1.Bacharier LB, Boner A, Calrlsen KH, et al; European Pediatric Asthma Group: Diagnosisandtreatment of asthma in childhood: A Practallconsensusreport. Allergy 2008; 63: 5-34.…"/>
          <p:cNvSpPr txBox="1"/>
          <p:nvPr/>
        </p:nvSpPr>
        <p:spPr>
          <a:xfrm>
            <a:off x="12865100" y="28510681"/>
            <a:ext cx="10698828" cy="558867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700">
                <a:latin typeface="Times New Roman"/>
                <a:ea typeface="Times New Roman"/>
                <a:cs typeface="Times New Roman"/>
                <a:sym typeface="Times New Roman"/>
              </a:defRPr>
            </a:pPr>
            <a:r>
              <a:t>1.Bacharier LB, Boner A, Calrlsen KH, et al; European Pediatric Asthma Group: Diagnosisandtreatment of asthma in childhood: A Practallconsensusreport. Allergy 2008; 63: 5-34.</a:t>
            </a:r>
          </a:p>
          <a:p>
            <a:pPr>
              <a:defRPr sz="2700">
                <a:latin typeface="Times New Roman"/>
                <a:ea typeface="Times New Roman"/>
                <a:cs typeface="Times New Roman"/>
                <a:sym typeface="Times New Roman"/>
              </a:defRPr>
            </a:pPr>
            <a:r>
              <a:t>2.Jin J, Sklar GE, Min Sen Oh V, et al.Factorsaffectingtherapeuticcompliance: rewiewfromthepatient’sperspective. TherClin Risk Manag. 2008;4:269-86</a:t>
            </a:r>
          </a:p>
          <a:p>
            <a:pPr>
              <a:defRPr sz="2700">
                <a:latin typeface="Times New Roman"/>
                <a:ea typeface="Times New Roman"/>
                <a:cs typeface="Times New Roman"/>
                <a:sym typeface="Times New Roman"/>
              </a:defRPr>
            </a:pPr>
            <a:r>
              <a:t>3. Bousquet J, Schönemann HJ, Samolinski B, Demol P, Baena-Cagnani CE, Bachert C et al. Allergic Rhinitis and its Impact on Asthma (ARIA): achievements in 10 years and future needs. J Allergy Clin Immune 2012;130(5):1049-62</a:t>
            </a:r>
          </a:p>
          <a:p>
            <a:pPr>
              <a:defRPr sz="2700">
                <a:latin typeface="Times New Roman"/>
                <a:ea typeface="Times New Roman"/>
                <a:cs typeface="Times New Roman"/>
                <a:sym typeface="Times New Roman"/>
              </a:defRPr>
            </a:pPr>
            <a:r>
              <a:t>4. Singh M. The burden of asthma in children: an Asian perspective. Pediatric Respir Rev 2005;6:14-19</a:t>
            </a:r>
          </a:p>
          <a:p>
            <a:pPr>
              <a:defRPr sz="2700">
                <a:latin typeface="Times New Roman"/>
                <a:ea typeface="Times New Roman"/>
                <a:cs typeface="Times New Roman"/>
                <a:sym typeface="Times New Roman"/>
              </a:defRPr>
            </a:pPr>
            <a:r>
              <a:t>5.Abadoğlu, Ö., et al. "Astım Tanı ve Tedavi Rehberi 2020 Güncellemesi." Ankara: BULUŞ Tasarım ve Matbaacılık Hizmetleri San. Tic2020: 343.</a:t>
            </a:r>
          </a:p>
        </p:txBody>
      </p:sp>
      <p:sp>
        <p:nvSpPr>
          <p:cNvPr id="121" name="Alerji, duyarlı kişilerde immün sistemin alerjen olarak bilinen çevresel etkenlere maruz kaldığında uygunsuz aşırı reaksiyon göstermesidir. Alerjik hastalıklar hafif yakınmalardan hayatı tehdit…"/>
          <p:cNvSpPr txBox="1"/>
          <p:nvPr/>
        </p:nvSpPr>
        <p:spPr>
          <a:xfrm>
            <a:off x="1371600" y="6751426"/>
            <a:ext cx="9398001" cy="67697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indent="449580" algn="just" defTabSz="449580">
              <a:defRPr sz="2700">
                <a:uFill>
                  <a:solidFill>
                    <a:srgbClr val="000000"/>
                  </a:solidFill>
                </a:uFill>
                <a:latin typeface="Times New Roman"/>
                <a:ea typeface="Times New Roman"/>
                <a:cs typeface="Times New Roman"/>
                <a:sym typeface="Times New Roman"/>
              </a:defRPr>
            </a:pPr>
            <a:r>
              <a:t>Alerji, duyarlı kişilerde immün sistemin alerjen olarak bilinen çevresel etkenlere maruz kaldığında uygunsuz aşırı reaksiyon göstermesidir. Alerjik hastalıklar hafif yakınmalardan hayatı tehdit</a:t>
            </a:r>
          </a:p>
          <a:p>
            <a:pPr algn="just" defTabSz="449580">
              <a:defRPr sz="2700">
                <a:uFill>
                  <a:solidFill>
                    <a:srgbClr val="000000"/>
                  </a:solidFill>
                </a:uFill>
                <a:latin typeface="Times New Roman"/>
                <a:ea typeface="Times New Roman"/>
                <a:cs typeface="Times New Roman"/>
                <a:sym typeface="Times New Roman"/>
              </a:defRPr>
            </a:pPr>
            <a:r>
              <a:t>eden reaksiyonlara kadar geniş spektrumda belirtilere neden olabilen ve genel olarak sık görülen kronik hastalıklardır (1). Astım, alerjik rinit (AR), atopik dermatit,ürtiker, anafilaksi, besin alerjileri, ilaç alerjileri ve venom alerjileri yaygın görülen alerjik hastalıklara örnek olarak verilebilir (1,2) Gelişmekte olan ülkelerde son yıllarda astım, AR, egzama ve gıda alerjilerinin görülme sıklığı son zamanlarda giderek artmaktadır (3,4). Dünya Alerji Organizasyonu (WAO), beş kişiden birinin alerjik hastalığı olduğunu bildirmiştir. Dünyada ve ülkemizde alerjik hastalıklarla ilgili yüksek lisans ve doktora yeterliliği için tez konuları olarak sıklıkla tercih edilmektedir. Bu nedenle bizler de çalışmamızda ülkemizde alerjik hastalıklarla ilgili yapılmış  YÖK tez sistemine kayıtlı tezleri özelliklerine göre analiz etmeyi amaçladık.</a:t>
            </a:r>
          </a:p>
        </p:txBody>
      </p:sp>
      <p:sp>
        <p:nvSpPr>
          <p:cNvPr id="122" name="Grafik 7. Yapıldığı bölümlere göre tezler"/>
          <p:cNvSpPr txBox="1"/>
          <p:nvPr/>
        </p:nvSpPr>
        <p:spPr>
          <a:xfrm>
            <a:off x="18280997" y="21589570"/>
            <a:ext cx="6314925" cy="507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defRPr sz="3000">
                <a:latin typeface="Times New Roman"/>
                <a:ea typeface="Times New Roman"/>
                <a:cs typeface="Times New Roman"/>
                <a:sym typeface="Times New Roman"/>
              </a:defRPr>
            </a:lvl1pPr>
          </a:lstStyle>
          <a:p>
            <a:r>
              <a:t>Grafik 7. Yapıldığı bölümlere göre tezler</a:t>
            </a:r>
          </a:p>
        </p:txBody>
      </p:sp>
      <p:pic>
        <p:nvPicPr>
          <p:cNvPr id="123" name="4d8e5cdc-fdfd-4afc-9ad2-e48657fe9314.JPG" descr="4d8e5cdc-fdfd-4afc-9ad2-e48657fe9314.JPG"/>
          <p:cNvPicPr>
            <a:picLocks noChangeAspect="1"/>
          </p:cNvPicPr>
          <p:nvPr/>
        </p:nvPicPr>
        <p:blipFill>
          <a:blip r:embed="rId8">
            <a:extLst/>
          </a:blip>
          <a:stretch>
            <a:fillRect/>
          </a:stretch>
        </p:blipFill>
        <p:spPr>
          <a:xfrm>
            <a:off x="18098358" y="16986870"/>
            <a:ext cx="6680201" cy="4504960"/>
          </a:xfrm>
          <a:prstGeom prst="rect">
            <a:avLst/>
          </a:prstGeom>
          <a:ln w="12700">
            <a:miter lim="400000"/>
          </a:ln>
        </p:spPr>
      </p:pic>
      <p:pic>
        <p:nvPicPr>
          <p:cNvPr id="124" name="596cb904-48f1-494a-bab5-41f59b9e4ac7.JPG" descr="596cb904-48f1-494a-bab5-41f59b9e4ac7.JPG"/>
          <p:cNvPicPr>
            <a:picLocks noChangeAspect="1"/>
          </p:cNvPicPr>
          <p:nvPr/>
        </p:nvPicPr>
        <p:blipFill>
          <a:blip r:embed="rId9">
            <a:extLst/>
          </a:blip>
          <a:stretch>
            <a:fillRect/>
          </a:stretch>
        </p:blipFill>
        <p:spPr>
          <a:xfrm>
            <a:off x="2673348" y="26142584"/>
            <a:ext cx="5889945" cy="5654346"/>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Paket">
  <a:themeElements>
    <a:clrScheme name="Paket">
      <a:dk1>
        <a:srgbClr val="000000"/>
      </a:dk1>
      <a:lt1>
        <a:srgbClr val="F2F2F2"/>
      </a:lt1>
      <a:dk2>
        <a:srgbClr val="A7A7A7"/>
      </a:dk2>
      <a:lt2>
        <a:srgbClr val="535353"/>
      </a:lt2>
      <a:accent1>
        <a:srgbClr val="7C7C7C"/>
      </a:accent1>
      <a:accent2>
        <a:srgbClr val="B2B2B2"/>
      </a:accent2>
      <a:accent3>
        <a:srgbClr val="969696"/>
      </a:accent3>
      <a:accent4>
        <a:srgbClr val="808080"/>
      </a:accent4>
      <a:accent5>
        <a:srgbClr val="5F5F5F"/>
      </a:accent5>
      <a:accent6>
        <a:srgbClr val="4D4D4D"/>
      </a:accent6>
      <a:hlink>
        <a:srgbClr val="0000FF"/>
      </a:hlink>
      <a:folHlink>
        <a:srgbClr val="FF00FF"/>
      </a:folHlink>
    </a:clrScheme>
    <a:fontScheme name="Paket">
      <a:majorFont>
        <a:latin typeface="Helvetica"/>
        <a:ea typeface="Helvetica"/>
        <a:cs typeface="Helvetica"/>
      </a:majorFont>
      <a:minorFont>
        <a:latin typeface="Gill Sans MT"/>
        <a:ea typeface="Gill Sans MT"/>
        <a:cs typeface="Gill Sans MT"/>
      </a:minorFont>
    </a:fontScheme>
    <a:fmtScheme name="Pake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rgbClr val="DDDDDD"/>
          </a:solidFill>
          <a:prstDash val="solid"/>
          <a:round/>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DDDDDD"/>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Paket">
  <a:themeElements>
    <a:clrScheme name="Paket">
      <a:dk1>
        <a:srgbClr val="000000"/>
      </a:dk1>
      <a:lt1>
        <a:srgbClr val="FFFFFF"/>
      </a:lt1>
      <a:dk2>
        <a:srgbClr val="A7A7A7"/>
      </a:dk2>
      <a:lt2>
        <a:srgbClr val="535353"/>
      </a:lt2>
      <a:accent1>
        <a:srgbClr val="7C7C7C"/>
      </a:accent1>
      <a:accent2>
        <a:srgbClr val="B2B2B2"/>
      </a:accent2>
      <a:accent3>
        <a:srgbClr val="969696"/>
      </a:accent3>
      <a:accent4>
        <a:srgbClr val="808080"/>
      </a:accent4>
      <a:accent5>
        <a:srgbClr val="5F5F5F"/>
      </a:accent5>
      <a:accent6>
        <a:srgbClr val="4D4D4D"/>
      </a:accent6>
      <a:hlink>
        <a:srgbClr val="0000FF"/>
      </a:hlink>
      <a:folHlink>
        <a:srgbClr val="FF00FF"/>
      </a:folHlink>
    </a:clrScheme>
    <a:fontScheme name="Paket">
      <a:majorFont>
        <a:latin typeface="Helvetica"/>
        <a:ea typeface="Helvetica"/>
        <a:cs typeface="Helvetica"/>
      </a:majorFont>
      <a:minorFont>
        <a:latin typeface="Gill Sans MT"/>
        <a:ea typeface="Gill Sans MT"/>
        <a:cs typeface="Gill Sans MT"/>
      </a:minorFont>
    </a:fontScheme>
    <a:fmtScheme name="Pake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rgbClr val="DDDDDD"/>
          </a:solidFill>
          <a:prstDash val="solid"/>
          <a:round/>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DDDDDD"/>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790</Words>
  <PresentationFormat>Özel</PresentationFormat>
  <Paragraphs>27</Paragraphs>
  <Slides>1</Slides>
  <Notes>0</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Paket</vt:lpstr>
      <vt:lpstr>Slayt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Dr_SIBEL_DOGRU</dc:creator>
  <cp:lastModifiedBy>SIBEL_DOGRU</cp:lastModifiedBy>
  <cp:revision>1</cp:revision>
  <dcterms:modified xsi:type="dcterms:W3CDTF">2022-09-07T11:56:57Z</dcterms:modified>
</cp:coreProperties>
</file>